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sldIdLst>
    <p:sldId id="314" r:id="rId3"/>
    <p:sldId id="328" r:id="rId4"/>
    <p:sldId id="258" r:id="rId5"/>
    <p:sldId id="259" r:id="rId6"/>
    <p:sldId id="330" r:id="rId7"/>
    <p:sldId id="260" r:id="rId8"/>
    <p:sldId id="261" r:id="rId9"/>
    <p:sldId id="262" r:id="rId10"/>
    <p:sldId id="263" r:id="rId11"/>
    <p:sldId id="267" r:id="rId12"/>
    <p:sldId id="329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303" r:id="rId25"/>
    <p:sldId id="280" r:id="rId26"/>
    <p:sldId id="281" r:id="rId27"/>
    <p:sldId id="282" r:id="rId28"/>
    <p:sldId id="283" r:id="rId29"/>
    <p:sldId id="287" r:id="rId30"/>
    <p:sldId id="288" r:id="rId31"/>
    <p:sldId id="289" r:id="rId32"/>
    <p:sldId id="290" r:id="rId33"/>
    <p:sldId id="291" r:id="rId34"/>
    <p:sldId id="292" r:id="rId35"/>
    <p:sldId id="333" r:id="rId36"/>
    <p:sldId id="293" r:id="rId37"/>
    <p:sldId id="294" r:id="rId38"/>
    <p:sldId id="331" r:id="rId39"/>
    <p:sldId id="324" r:id="rId40"/>
    <p:sldId id="296" r:id="rId41"/>
    <p:sldId id="295" r:id="rId42"/>
    <p:sldId id="297" r:id="rId43"/>
    <p:sldId id="298" r:id="rId44"/>
    <p:sldId id="299" r:id="rId45"/>
    <p:sldId id="313" r:id="rId46"/>
    <p:sldId id="325" r:id="rId47"/>
    <p:sldId id="327" r:id="rId48"/>
    <p:sldId id="306" r:id="rId49"/>
    <p:sldId id="307" r:id="rId50"/>
    <p:sldId id="308" r:id="rId51"/>
    <p:sldId id="309" r:id="rId52"/>
    <p:sldId id="310" r:id="rId53"/>
    <p:sldId id="311" r:id="rId54"/>
    <p:sldId id="321" r:id="rId55"/>
    <p:sldId id="319" r:id="rId56"/>
    <p:sldId id="320" r:id="rId57"/>
    <p:sldId id="326" r:id="rId58"/>
    <p:sldId id="322" r:id="rId59"/>
    <p:sldId id="323" r:id="rId60"/>
    <p:sldId id="301" r:id="rId61"/>
    <p:sldId id="302" r:id="rId62"/>
  </p:sldIdLst>
  <p:sldSz cx="9144000" cy="5143500" type="screen16x9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1674E02-10FE-4DE6-ACD3-5E3F77198D19}" v="6" dt="2023-10-25T17:23:58.93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27" d="100"/>
          <a:sy n="127" d="100"/>
        </p:scale>
        <p:origin x="108" y="1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presProps" Target="presProps.xml"/><Relationship Id="rId68" Type="http://schemas.microsoft.com/office/2015/10/relationships/revisionInfo" Target="revisionInfo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tableStyles" Target="tableStyle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microsoft.com/office/2016/11/relationships/changesInfo" Target="changesInfos/changesInfo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esot, T.V.J. (Thierry)" userId="f0158f6f-554a-4e8a-b0ab-e5f346d56ece" providerId="ADAL" clId="{B1674E02-10FE-4DE6-ACD3-5E3F77198D19}"/>
    <pc:docChg chg="undo custSel addSld delSld modSld sldOrd">
      <pc:chgData name="Desot, T.V.J. (Thierry)" userId="f0158f6f-554a-4e8a-b0ab-e5f346d56ece" providerId="ADAL" clId="{B1674E02-10FE-4DE6-ACD3-5E3F77198D19}" dt="2023-10-25T17:27:16.612" v="826" actId="2"/>
      <pc:docMkLst>
        <pc:docMk/>
      </pc:docMkLst>
      <pc:sldChg chg="modSp mod">
        <pc:chgData name="Desot, T.V.J. (Thierry)" userId="f0158f6f-554a-4e8a-b0ab-e5f346d56ece" providerId="ADAL" clId="{B1674E02-10FE-4DE6-ACD3-5E3F77198D19}" dt="2023-10-25T17:26:36.623" v="644" actId="2"/>
        <pc:sldMkLst>
          <pc:docMk/>
          <pc:sldMk cId="0" sldId="258"/>
        </pc:sldMkLst>
        <pc:spChg chg="mod">
          <ac:chgData name="Desot, T.V.J. (Thierry)" userId="f0158f6f-554a-4e8a-b0ab-e5f346d56ece" providerId="ADAL" clId="{B1674E02-10FE-4DE6-ACD3-5E3F77198D19}" dt="2023-10-25T17:26:36.623" v="644" actId="2"/>
          <ac:spMkLst>
            <pc:docMk/>
            <pc:sldMk cId="0" sldId="258"/>
            <ac:spMk id="89" creationId="{00000000-0000-0000-0000-000000000000}"/>
          </ac:spMkLst>
        </pc:spChg>
      </pc:sldChg>
      <pc:sldChg chg="modSp mod">
        <pc:chgData name="Desot, T.V.J. (Thierry)" userId="f0158f6f-554a-4e8a-b0ab-e5f346d56ece" providerId="ADAL" clId="{B1674E02-10FE-4DE6-ACD3-5E3F77198D19}" dt="2023-10-25T17:26:38.711" v="655" actId="2"/>
        <pc:sldMkLst>
          <pc:docMk/>
          <pc:sldMk cId="0" sldId="261"/>
        </pc:sldMkLst>
        <pc:spChg chg="mod">
          <ac:chgData name="Desot, T.V.J. (Thierry)" userId="f0158f6f-554a-4e8a-b0ab-e5f346d56ece" providerId="ADAL" clId="{B1674E02-10FE-4DE6-ACD3-5E3F77198D19}" dt="2023-10-25T17:26:37.015" v="646" actId="2"/>
          <ac:spMkLst>
            <pc:docMk/>
            <pc:sldMk cId="0" sldId="261"/>
            <ac:spMk id="107" creationId="{00000000-0000-0000-0000-000000000000}"/>
          </ac:spMkLst>
        </pc:spChg>
        <pc:spChg chg="mod">
          <ac:chgData name="Desot, T.V.J. (Thierry)" userId="f0158f6f-554a-4e8a-b0ab-e5f346d56ece" providerId="ADAL" clId="{B1674E02-10FE-4DE6-ACD3-5E3F77198D19}" dt="2023-10-25T17:26:38.523" v="654" actId="2"/>
          <ac:spMkLst>
            <pc:docMk/>
            <pc:sldMk cId="0" sldId="261"/>
            <ac:spMk id="111" creationId="{00000000-0000-0000-0000-000000000000}"/>
          </ac:spMkLst>
        </pc:spChg>
        <pc:spChg chg="mod">
          <ac:chgData name="Desot, T.V.J. (Thierry)" userId="f0158f6f-554a-4e8a-b0ab-e5f346d56ece" providerId="ADAL" clId="{B1674E02-10FE-4DE6-ACD3-5E3F77198D19}" dt="2023-10-25T17:26:38.711" v="655" actId="2"/>
          <ac:spMkLst>
            <pc:docMk/>
            <pc:sldMk cId="0" sldId="261"/>
            <ac:spMk id="113" creationId="{00000000-0000-0000-0000-000000000000}"/>
          </ac:spMkLst>
        </pc:spChg>
      </pc:sldChg>
      <pc:sldChg chg="modSp mod">
        <pc:chgData name="Desot, T.V.J. (Thierry)" userId="f0158f6f-554a-4e8a-b0ab-e5f346d56ece" providerId="ADAL" clId="{B1674E02-10FE-4DE6-ACD3-5E3F77198D19}" dt="2023-10-25T17:16:03.739" v="596" actId="20577"/>
        <pc:sldMkLst>
          <pc:docMk/>
          <pc:sldMk cId="0" sldId="262"/>
        </pc:sldMkLst>
        <pc:spChg chg="mod">
          <ac:chgData name="Desot, T.V.J. (Thierry)" userId="f0158f6f-554a-4e8a-b0ab-e5f346d56ece" providerId="ADAL" clId="{B1674E02-10FE-4DE6-ACD3-5E3F77198D19}" dt="2023-10-25T17:16:03.739" v="596" actId="20577"/>
          <ac:spMkLst>
            <pc:docMk/>
            <pc:sldMk cId="0" sldId="262"/>
            <ac:spMk id="119" creationId="{00000000-0000-0000-0000-000000000000}"/>
          </ac:spMkLst>
        </pc:spChg>
      </pc:sldChg>
      <pc:sldChg chg="modSp mod">
        <pc:chgData name="Desot, T.V.J. (Thierry)" userId="f0158f6f-554a-4e8a-b0ab-e5f346d56ece" providerId="ADAL" clId="{B1674E02-10FE-4DE6-ACD3-5E3F77198D19}" dt="2023-10-25T17:16:15.687" v="597" actId="20577"/>
        <pc:sldMkLst>
          <pc:docMk/>
          <pc:sldMk cId="0" sldId="263"/>
        </pc:sldMkLst>
        <pc:spChg chg="mod">
          <ac:chgData name="Desot, T.V.J. (Thierry)" userId="f0158f6f-554a-4e8a-b0ab-e5f346d56ece" providerId="ADAL" clId="{B1674E02-10FE-4DE6-ACD3-5E3F77198D19}" dt="2023-10-25T17:16:15.687" v="597" actId="20577"/>
          <ac:spMkLst>
            <pc:docMk/>
            <pc:sldMk cId="0" sldId="263"/>
            <ac:spMk id="123" creationId="{00000000-0000-0000-0000-000000000000}"/>
          </ac:spMkLst>
        </pc:spChg>
      </pc:sldChg>
      <pc:sldChg chg="del">
        <pc:chgData name="Desot, T.V.J. (Thierry)" userId="f0158f6f-554a-4e8a-b0ab-e5f346d56ece" providerId="ADAL" clId="{B1674E02-10FE-4DE6-ACD3-5E3F77198D19}" dt="2023-10-25T15:52:30.006" v="41" actId="47"/>
        <pc:sldMkLst>
          <pc:docMk/>
          <pc:sldMk cId="0" sldId="264"/>
        </pc:sldMkLst>
      </pc:sldChg>
      <pc:sldChg chg="modSp mod">
        <pc:chgData name="Desot, T.V.J. (Thierry)" userId="f0158f6f-554a-4e8a-b0ab-e5f346d56ece" providerId="ADAL" clId="{B1674E02-10FE-4DE6-ACD3-5E3F77198D19}" dt="2023-10-25T17:26:39.314" v="658" actId="2"/>
        <pc:sldMkLst>
          <pc:docMk/>
          <pc:sldMk cId="0" sldId="267"/>
        </pc:sldMkLst>
        <pc:spChg chg="mod">
          <ac:chgData name="Desot, T.V.J. (Thierry)" userId="f0158f6f-554a-4e8a-b0ab-e5f346d56ece" providerId="ADAL" clId="{B1674E02-10FE-4DE6-ACD3-5E3F77198D19}" dt="2023-10-25T17:26:39.314" v="658" actId="2"/>
          <ac:spMkLst>
            <pc:docMk/>
            <pc:sldMk cId="0" sldId="267"/>
            <ac:spMk id="140" creationId="{00000000-0000-0000-0000-000000000000}"/>
          </ac:spMkLst>
        </pc:spChg>
        <pc:graphicFrameChg chg="modGraphic">
          <ac:chgData name="Desot, T.V.J. (Thierry)" userId="f0158f6f-554a-4e8a-b0ab-e5f346d56ece" providerId="ADAL" clId="{B1674E02-10FE-4DE6-ACD3-5E3F77198D19}" dt="2023-10-25T15:52:54.931" v="42" actId="14100"/>
          <ac:graphicFrameMkLst>
            <pc:docMk/>
            <pc:sldMk cId="0" sldId="267"/>
            <ac:graphicFrameMk id="143" creationId="{00000000-0000-0000-0000-000000000000}"/>
          </ac:graphicFrameMkLst>
        </pc:graphicFrameChg>
      </pc:sldChg>
      <pc:sldChg chg="addSp delSp modSp mod">
        <pc:chgData name="Desot, T.V.J. (Thierry)" userId="f0158f6f-554a-4e8a-b0ab-e5f346d56ece" providerId="ADAL" clId="{B1674E02-10FE-4DE6-ACD3-5E3F77198D19}" dt="2023-10-25T17:26:43.172" v="678" actId="2"/>
        <pc:sldMkLst>
          <pc:docMk/>
          <pc:sldMk cId="0" sldId="268"/>
        </pc:sldMkLst>
        <pc:spChg chg="mod">
          <ac:chgData name="Desot, T.V.J. (Thierry)" userId="f0158f6f-554a-4e8a-b0ab-e5f346d56ece" providerId="ADAL" clId="{B1674E02-10FE-4DE6-ACD3-5E3F77198D19}" dt="2023-10-25T17:26:43.172" v="678" actId="2"/>
          <ac:spMkLst>
            <pc:docMk/>
            <pc:sldMk cId="0" sldId="268"/>
            <ac:spMk id="146" creationId="{00000000-0000-0000-0000-000000000000}"/>
          </ac:spMkLst>
        </pc:spChg>
        <pc:spChg chg="mod">
          <ac:chgData name="Desot, T.V.J. (Thierry)" userId="f0158f6f-554a-4e8a-b0ab-e5f346d56ece" providerId="ADAL" clId="{B1674E02-10FE-4DE6-ACD3-5E3F77198D19}" dt="2023-10-25T15:59:41.126" v="102" actId="6549"/>
          <ac:spMkLst>
            <pc:docMk/>
            <pc:sldMk cId="0" sldId="268"/>
            <ac:spMk id="147" creationId="{00000000-0000-0000-0000-000000000000}"/>
          </ac:spMkLst>
        </pc:spChg>
        <pc:graphicFrameChg chg="del">
          <ac:chgData name="Desot, T.V.J. (Thierry)" userId="f0158f6f-554a-4e8a-b0ab-e5f346d56ece" providerId="ADAL" clId="{B1674E02-10FE-4DE6-ACD3-5E3F77198D19}" dt="2023-10-25T15:59:37.685" v="101" actId="478"/>
          <ac:graphicFrameMkLst>
            <pc:docMk/>
            <pc:sldMk cId="0" sldId="268"/>
            <ac:graphicFrameMk id="149" creationId="{00000000-0000-0000-0000-000000000000}"/>
          </ac:graphicFrameMkLst>
        </pc:graphicFrameChg>
        <pc:picChg chg="add mod">
          <ac:chgData name="Desot, T.V.J. (Thierry)" userId="f0158f6f-554a-4e8a-b0ab-e5f346d56ece" providerId="ADAL" clId="{B1674E02-10FE-4DE6-ACD3-5E3F77198D19}" dt="2023-10-25T15:59:57.631" v="109" actId="1076"/>
          <ac:picMkLst>
            <pc:docMk/>
            <pc:sldMk cId="0" sldId="268"/>
            <ac:picMk id="4" creationId="{2E31AACF-C6BC-7D01-2328-C0A5A780B746}"/>
          </ac:picMkLst>
        </pc:picChg>
      </pc:sldChg>
      <pc:sldChg chg="modSp mod">
        <pc:chgData name="Desot, T.V.J. (Thierry)" userId="f0158f6f-554a-4e8a-b0ab-e5f346d56ece" providerId="ADAL" clId="{B1674E02-10FE-4DE6-ACD3-5E3F77198D19}" dt="2023-10-25T17:26:43.809" v="681" actId="2"/>
        <pc:sldMkLst>
          <pc:docMk/>
          <pc:sldMk cId="0" sldId="269"/>
        </pc:sldMkLst>
        <pc:spChg chg="mod">
          <ac:chgData name="Desot, T.V.J. (Thierry)" userId="f0158f6f-554a-4e8a-b0ab-e5f346d56ece" providerId="ADAL" clId="{B1674E02-10FE-4DE6-ACD3-5E3F77198D19}" dt="2023-10-25T17:26:43.809" v="681" actId="2"/>
          <ac:spMkLst>
            <pc:docMk/>
            <pc:sldMk cId="0" sldId="269"/>
            <ac:spMk id="150" creationId="{00000000-0000-0000-0000-000000000000}"/>
          </ac:spMkLst>
        </pc:spChg>
      </pc:sldChg>
      <pc:sldChg chg="modSp mod">
        <pc:chgData name="Desot, T.V.J. (Thierry)" userId="f0158f6f-554a-4e8a-b0ab-e5f346d56ece" providerId="ADAL" clId="{B1674E02-10FE-4DE6-ACD3-5E3F77198D19}" dt="2023-10-25T17:26:44.340" v="684" actId="2"/>
        <pc:sldMkLst>
          <pc:docMk/>
          <pc:sldMk cId="0" sldId="270"/>
        </pc:sldMkLst>
        <pc:spChg chg="mod">
          <ac:chgData name="Desot, T.V.J. (Thierry)" userId="f0158f6f-554a-4e8a-b0ab-e5f346d56ece" providerId="ADAL" clId="{B1674E02-10FE-4DE6-ACD3-5E3F77198D19}" dt="2023-10-25T17:26:44.340" v="684" actId="2"/>
          <ac:spMkLst>
            <pc:docMk/>
            <pc:sldMk cId="0" sldId="270"/>
            <ac:spMk id="158" creationId="{00000000-0000-0000-0000-000000000000}"/>
          </ac:spMkLst>
        </pc:spChg>
      </pc:sldChg>
      <pc:sldChg chg="modSp mod">
        <pc:chgData name="Desot, T.V.J. (Thierry)" userId="f0158f6f-554a-4e8a-b0ab-e5f346d56ece" providerId="ADAL" clId="{B1674E02-10FE-4DE6-ACD3-5E3F77198D19}" dt="2023-10-25T17:26:45.830" v="692" actId="2"/>
        <pc:sldMkLst>
          <pc:docMk/>
          <pc:sldMk cId="0" sldId="271"/>
        </pc:sldMkLst>
        <pc:spChg chg="mod">
          <ac:chgData name="Desot, T.V.J. (Thierry)" userId="f0158f6f-554a-4e8a-b0ab-e5f346d56ece" providerId="ADAL" clId="{B1674E02-10FE-4DE6-ACD3-5E3F77198D19}" dt="2023-10-25T17:26:44.922" v="687" actId="2"/>
          <ac:spMkLst>
            <pc:docMk/>
            <pc:sldMk cId="0" sldId="271"/>
            <ac:spMk id="161" creationId="{00000000-0000-0000-0000-000000000000}"/>
          </ac:spMkLst>
        </pc:spChg>
        <pc:spChg chg="mod">
          <ac:chgData name="Desot, T.V.J. (Thierry)" userId="f0158f6f-554a-4e8a-b0ab-e5f346d56ece" providerId="ADAL" clId="{B1674E02-10FE-4DE6-ACD3-5E3F77198D19}" dt="2023-10-25T17:26:45.098" v="688" actId="2"/>
          <ac:spMkLst>
            <pc:docMk/>
            <pc:sldMk cId="0" sldId="271"/>
            <ac:spMk id="166" creationId="{00000000-0000-0000-0000-000000000000}"/>
          </ac:spMkLst>
        </pc:spChg>
        <pc:spChg chg="mod">
          <ac:chgData name="Desot, T.V.J. (Thierry)" userId="f0158f6f-554a-4e8a-b0ab-e5f346d56ece" providerId="ADAL" clId="{B1674E02-10FE-4DE6-ACD3-5E3F77198D19}" dt="2023-10-25T17:26:45.283" v="689" actId="2"/>
          <ac:spMkLst>
            <pc:docMk/>
            <pc:sldMk cId="0" sldId="271"/>
            <ac:spMk id="167" creationId="{00000000-0000-0000-0000-000000000000}"/>
          </ac:spMkLst>
        </pc:spChg>
        <pc:spChg chg="mod">
          <ac:chgData name="Desot, T.V.J. (Thierry)" userId="f0158f6f-554a-4e8a-b0ab-e5f346d56ece" providerId="ADAL" clId="{B1674E02-10FE-4DE6-ACD3-5E3F77198D19}" dt="2023-10-25T17:26:45.455" v="690" actId="2"/>
          <ac:spMkLst>
            <pc:docMk/>
            <pc:sldMk cId="0" sldId="271"/>
            <ac:spMk id="168" creationId="{00000000-0000-0000-0000-000000000000}"/>
          </ac:spMkLst>
        </pc:spChg>
        <pc:spChg chg="mod">
          <ac:chgData name="Desot, T.V.J. (Thierry)" userId="f0158f6f-554a-4e8a-b0ab-e5f346d56ece" providerId="ADAL" clId="{B1674E02-10FE-4DE6-ACD3-5E3F77198D19}" dt="2023-10-25T17:26:45.640" v="691" actId="2"/>
          <ac:spMkLst>
            <pc:docMk/>
            <pc:sldMk cId="0" sldId="271"/>
            <ac:spMk id="169" creationId="{00000000-0000-0000-0000-000000000000}"/>
          </ac:spMkLst>
        </pc:spChg>
        <pc:spChg chg="mod">
          <ac:chgData name="Desot, T.V.J. (Thierry)" userId="f0158f6f-554a-4e8a-b0ab-e5f346d56ece" providerId="ADAL" clId="{B1674E02-10FE-4DE6-ACD3-5E3F77198D19}" dt="2023-10-25T17:26:45.830" v="692" actId="2"/>
          <ac:spMkLst>
            <pc:docMk/>
            <pc:sldMk cId="0" sldId="271"/>
            <ac:spMk id="170" creationId="{00000000-0000-0000-0000-000000000000}"/>
          </ac:spMkLst>
        </pc:spChg>
      </pc:sldChg>
      <pc:sldChg chg="modSp mod">
        <pc:chgData name="Desot, T.V.J. (Thierry)" userId="f0158f6f-554a-4e8a-b0ab-e5f346d56ece" providerId="ADAL" clId="{B1674E02-10FE-4DE6-ACD3-5E3F77198D19}" dt="2023-10-25T17:26:48.367" v="700" actId="2"/>
        <pc:sldMkLst>
          <pc:docMk/>
          <pc:sldMk cId="0" sldId="272"/>
        </pc:sldMkLst>
        <pc:spChg chg="mod">
          <ac:chgData name="Desot, T.V.J. (Thierry)" userId="f0158f6f-554a-4e8a-b0ab-e5f346d56ece" providerId="ADAL" clId="{B1674E02-10FE-4DE6-ACD3-5E3F77198D19}" dt="2023-10-25T17:26:46.647" v="695" actId="2"/>
          <ac:spMkLst>
            <pc:docMk/>
            <pc:sldMk cId="0" sldId="272"/>
            <ac:spMk id="173" creationId="{00000000-0000-0000-0000-000000000000}"/>
          </ac:spMkLst>
        </pc:spChg>
        <pc:spChg chg="mod">
          <ac:chgData name="Desot, T.V.J. (Thierry)" userId="f0158f6f-554a-4e8a-b0ab-e5f346d56ece" providerId="ADAL" clId="{B1674E02-10FE-4DE6-ACD3-5E3F77198D19}" dt="2023-10-25T17:26:46.909" v="696" actId="2"/>
          <ac:spMkLst>
            <pc:docMk/>
            <pc:sldMk cId="0" sldId="272"/>
            <ac:spMk id="178" creationId="{00000000-0000-0000-0000-000000000000}"/>
          </ac:spMkLst>
        </pc:spChg>
        <pc:spChg chg="mod">
          <ac:chgData name="Desot, T.V.J. (Thierry)" userId="f0158f6f-554a-4e8a-b0ab-e5f346d56ece" providerId="ADAL" clId="{B1674E02-10FE-4DE6-ACD3-5E3F77198D19}" dt="2023-10-25T17:26:47.262" v="697" actId="2"/>
          <ac:spMkLst>
            <pc:docMk/>
            <pc:sldMk cId="0" sldId="272"/>
            <ac:spMk id="179" creationId="{00000000-0000-0000-0000-000000000000}"/>
          </ac:spMkLst>
        </pc:spChg>
        <pc:spChg chg="mod">
          <ac:chgData name="Desot, T.V.J. (Thierry)" userId="f0158f6f-554a-4e8a-b0ab-e5f346d56ece" providerId="ADAL" clId="{B1674E02-10FE-4DE6-ACD3-5E3F77198D19}" dt="2023-10-25T17:26:47.621" v="698" actId="2"/>
          <ac:spMkLst>
            <pc:docMk/>
            <pc:sldMk cId="0" sldId="272"/>
            <ac:spMk id="180" creationId="{00000000-0000-0000-0000-000000000000}"/>
          </ac:spMkLst>
        </pc:spChg>
        <pc:spChg chg="mod">
          <ac:chgData name="Desot, T.V.J. (Thierry)" userId="f0158f6f-554a-4e8a-b0ab-e5f346d56ece" providerId="ADAL" clId="{B1674E02-10FE-4DE6-ACD3-5E3F77198D19}" dt="2023-10-25T17:26:48.068" v="699" actId="2"/>
          <ac:spMkLst>
            <pc:docMk/>
            <pc:sldMk cId="0" sldId="272"/>
            <ac:spMk id="181" creationId="{00000000-0000-0000-0000-000000000000}"/>
          </ac:spMkLst>
        </pc:spChg>
        <pc:spChg chg="mod">
          <ac:chgData name="Desot, T.V.J. (Thierry)" userId="f0158f6f-554a-4e8a-b0ab-e5f346d56ece" providerId="ADAL" clId="{B1674E02-10FE-4DE6-ACD3-5E3F77198D19}" dt="2023-10-25T17:26:48.367" v="700" actId="2"/>
          <ac:spMkLst>
            <pc:docMk/>
            <pc:sldMk cId="0" sldId="272"/>
            <ac:spMk id="182" creationId="{00000000-0000-0000-0000-000000000000}"/>
          </ac:spMkLst>
        </pc:spChg>
      </pc:sldChg>
      <pc:sldChg chg="modSp mod">
        <pc:chgData name="Desot, T.V.J. (Thierry)" userId="f0158f6f-554a-4e8a-b0ab-e5f346d56ece" providerId="ADAL" clId="{B1674E02-10FE-4DE6-ACD3-5E3F77198D19}" dt="2023-10-25T17:26:50.063" v="708" actId="2"/>
        <pc:sldMkLst>
          <pc:docMk/>
          <pc:sldMk cId="0" sldId="273"/>
        </pc:sldMkLst>
        <pc:spChg chg="mod">
          <ac:chgData name="Desot, T.V.J. (Thierry)" userId="f0158f6f-554a-4e8a-b0ab-e5f346d56ece" providerId="ADAL" clId="{B1674E02-10FE-4DE6-ACD3-5E3F77198D19}" dt="2023-10-25T17:26:49.075" v="703" actId="2"/>
          <ac:spMkLst>
            <pc:docMk/>
            <pc:sldMk cId="0" sldId="273"/>
            <ac:spMk id="185" creationId="{00000000-0000-0000-0000-000000000000}"/>
          </ac:spMkLst>
        </pc:spChg>
        <pc:spChg chg="mod">
          <ac:chgData name="Desot, T.V.J. (Thierry)" userId="f0158f6f-554a-4e8a-b0ab-e5f346d56ece" providerId="ADAL" clId="{B1674E02-10FE-4DE6-ACD3-5E3F77198D19}" dt="2023-10-25T17:26:49.284" v="704" actId="2"/>
          <ac:spMkLst>
            <pc:docMk/>
            <pc:sldMk cId="0" sldId="273"/>
            <ac:spMk id="190" creationId="{00000000-0000-0000-0000-000000000000}"/>
          </ac:spMkLst>
        </pc:spChg>
        <pc:spChg chg="mod">
          <ac:chgData name="Desot, T.V.J. (Thierry)" userId="f0158f6f-554a-4e8a-b0ab-e5f346d56ece" providerId="ADAL" clId="{B1674E02-10FE-4DE6-ACD3-5E3F77198D19}" dt="2023-10-25T17:26:49.479" v="705" actId="2"/>
          <ac:spMkLst>
            <pc:docMk/>
            <pc:sldMk cId="0" sldId="273"/>
            <ac:spMk id="191" creationId="{00000000-0000-0000-0000-000000000000}"/>
          </ac:spMkLst>
        </pc:spChg>
        <pc:spChg chg="mod">
          <ac:chgData name="Desot, T.V.J. (Thierry)" userId="f0158f6f-554a-4e8a-b0ab-e5f346d56ece" providerId="ADAL" clId="{B1674E02-10FE-4DE6-ACD3-5E3F77198D19}" dt="2023-10-25T17:26:49.659" v="706" actId="2"/>
          <ac:spMkLst>
            <pc:docMk/>
            <pc:sldMk cId="0" sldId="273"/>
            <ac:spMk id="192" creationId="{00000000-0000-0000-0000-000000000000}"/>
          </ac:spMkLst>
        </pc:spChg>
        <pc:spChg chg="mod">
          <ac:chgData name="Desot, T.V.J. (Thierry)" userId="f0158f6f-554a-4e8a-b0ab-e5f346d56ece" providerId="ADAL" clId="{B1674E02-10FE-4DE6-ACD3-5E3F77198D19}" dt="2023-10-25T17:26:49.852" v="707" actId="2"/>
          <ac:spMkLst>
            <pc:docMk/>
            <pc:sldMk cId="0" sldId="273"/>
            <ac:spMk id="193" creationId="{00000000-0000-0000-0000-000000000000}"/>
          </ac:spMkLst>
        </pc:spChg>
        <pc:spChg chg="mod">
          <ac:chgData name="Desot, T.V.J. (Thierry)" userId="f0158f6f-554a-4e8a-b0ab-e5f346d56ece" providerId="ADAL" clId="{B1674E02-10FE-4DE6-ACD3-5E3F77198D19}" dt="2023-10-25T17:26:50.063" v="708" actId="2"/>
          <ac:spMkLst>
            <pc:docMk/>
            <pc:sldMk cId="0" sldId="273"/>
            <ac:spMk id="194" creationId="{00000000-0000-0000-0000-000000000000}"/>
          </ac:spMkLst>
        </pc:spChg>
      </pc:sldChg>
      <pc:sldChg chg="modSp mod">
        <pc:chgData name="Desot, T.V.J. (Thierry)" userId="f0158f6f-554a-4e8a-b0ab-e5f346d56ece" providerId="ADAL" clId="{B1674E02-10FE-4DE6-ACD3-5E3F77198D19}" dt="2023-10-25T17:26:52.181" v="718" actId="2"/>
        <pc:sldMkLst>
          <pc:docMk/>
          <pc:sldMk cId="0" sldId="274"/>
        </pc:sldMkLst>
        <pc:spChg chg="mod">
          <ac:chgData name="Desot, T.V.J. (Thierry)" userId="f0158f6f-554a-4e8a-b0ab-e5f346d56ece" providerId="ADAL" clId="{B1674E02-10FE-4DE6-ACD3-5E3F77198D19}" dt="2023-10-25T17:26:50.706" v="711" actId="2"/>
          <ac:spMkLst>
            <pc:docMk/>
            <pc:sldMk cId="0" sldId="274"/>
            <ac:spMk id="200" creationId="{00000000-0000-0000-0000-000000000000}"/>
          </ac:spMkLst>
        </pc:spChg>
        <pc:spChg chg="mod">
          <ac:chgData name="Desot, T.V.J. (Thierry)" userId="f0158f6f-554a-4e8a-b0ab-e5f346d56ece" providerId="ADAL" clId="{B1674E02-10FE-4DE6-ACD3-5E3F77198D19}" dt="2023-10-25T17:26:50.934" v="712" actId="2"/>
          <ac:spMkLst>
            <pc:docMk/>
            <pc:sldMk cId="0" sldId="274"/>
            <ac:spMk id="205" creationId="{00000000-0000-0000-0000-000000000000}"/>
          </ac:spMkLst>
        </pc:spChg>
        <pc:spChg chg="mod">
          <ac:chgData name="Desot, T.V.J. (Thierry)" userId="f0158f6f-554a-4e8a-b0ab-e5f346d56ece" providerId="ADAL" clId="{B1674E02-10FE-4DE6-ACD3-5E3F77198D19}" dt="2023-10-25T17:26:51.165" v="713" actId="2"/>
          <ac:spMkLst>
            <pc:docMk/>
            <pc:sldMk cId="0" sldId="274"/>
            <ac:spMk id="206" creationId="{00000000-0000-0000-0000-000000000000}"/>
          </ac:spMkLst>
        </pc:spChg>
        <pc:spChg chg="mod">
          <ac:chgData name="Desot, T.V.J. (Thierry)" userId="f0158f6f-554a-4e8a-b0ab-e5f346d56ece" providerId="ADAL" clId="{B1674E02-10FE-4DE6-ACD3-5E3F77198D19}" dt="2023-10-25T17:26:51.366" v="714" actId="2"/>
          <ac:spMkLst>
            <pc:docMk/>
            <pc:sldMk cId="0" sldId="274"/>
            <ac:spMk id="207" creationId="{00000000-0000-0000-0000-000000000000}"/>
          </ac:spMkLst>
        </pc:spChg>
        <pc:spChg chg="mod">
          <ac:chgData name="Desot, T.V.J. (Thierry)" userId="f0158f6f-554a-4e8a-b0ab-e5f346d56ece" providerId="ADAL" clId="{B1674E02-10FE-4DE6-ACD3-5E3F77198D19}" dt="2023-10-25T17:26:51.561" v="715" actId="2"/>
          <ac:spMkLst>
            <pc:docMk/>
            <pc:sldMk cId="0" sldId="274"/>
            <ac:spMk id="208" creationId="{00000000-0000-0000-0000-000000000000}"/>
          </ac:spMkLst>
        </pc:spChg>
        <pc:spChg chg="mod">
          <ac:chgData name="Desot, T.V.J. (Thierry)" userId="f0158f6f-554a-4e8a-b0ab-e5f346d56ece" providerId="ADAL" clId="{B1674E02-10FE-4DE6-ACD3-5E3F77198D19}" dt="2023-10-25T17:26:51.761" v="716" actId="2"/>
          <ac:spMkLst>
            <pc:docMk/>
            <pc:sldMk cId="0" sldId="274"/>
            <ac:spMk id="209" creationId="{00000000-0000-0000-0000-000000000000}"/>
          </ac:spMkLst>
        </pc:spChg>
        <pc:spChg chg="mod">
          <ac:chgData name="Desot, T.V.J. (Thierry)" userId="f0158f6f-554a-4e8a-b0ab-e5f346d56ece" providerId="ADAL" clId="{B1674E02-10FE-4DE6-ACD3-5E3F77198D19}" dt="2023-10-25T17:26:52.181" v="718" actId="2"/>
          <ac:spMkLst>
            <pc:docMk/>
            <pc:sldMk cId="0" sldId="274"/>
            <ac:spMk id="218" creationId="{00000000-0000-0000-0000-000000000000}"/>
          </ac:spMkLst>
        </pc:spChg>
      </pc:sldChg>
      <pc:sldChg chg="modSp mod">
        <pc:chgData name="Desot, T.V.J. (Thierry)" userId="f0158f6f-554a-4e8a-b0ab-e5f346d56ece" providerId="ADAL" clId="{B1674E02-10FE-4DE6-ACD3-5E3F77198D19}" dt="2023-10-25T17:26:54.981" v="731" actId="2"/>
        <pc:sldMkLst>
          <pc:docMk/>
          <pc:sldMk cId="0" sldId="275"/>
        </pc:sldMkLst>
        <pc:spChg chg="mod">
          <ac:chgData name="Desot, T.V.J. (Thierry)" userId="f0158f6f-554a-4e8a-b0ab-e5f346d56ece" providerId="ADAL" clId="{B1674E02-10FE-4DE6-ACD3-5E3F77198D19}" dt="2023-10-25T17:26:52.812" v="721" actId="2"/>
          <ac:spMkLst>
            <pc:docMk/>
            <pc:sldMk cId="0" sldId="275"/>
            <ac:spMk id="223" creationId="{00000000-0000-0000-0000-000000000000}"/>
          </ac:spMkLst>
        </pc:spChg>
        <pc:spChg chg="mod">
          <ac:chgData name="Desot, T.V.J. (Thierry)" userId="f0158f6f-554a-4e8a-b0ab-e5f346d56ece" providerId="ADAL" clId="{B1674E02-10FE-4DE6-ACD3-5E3F77198D19}" dt="2023-10-25T17:26:53.001" v="722" actId="2"/>
          <ac:spMkLst>
            <pc:docMk/>
            <pc:sldMk cId="0" sldId="275"/>
            <ac:spMk id="228" creationId="{00000000-0000-0000-0000-000000000000}"/>
          </ac:spMkLst>
        </pc:spChg>
        <pc:spChg chg="mod">
          <ac:chgData name="Desot, T.V.J. (Thierry)" userId="f0158f6f-554a-4e8a-b0ab-e5f346d56ece" providerId="ADAL" clId="{B1674E02-10FE-4DE6-ACD3-5E3F77198D19}" dt="2023-10-25T17:26:53.253" v="723" actId="2"/>
          <ac:spMkLst>
            <pc:docMk/>
            <pc:sldMk cId="0" sldId="275"/>
            <ac:spMk id="229" creationId="{00000000-0000-0000-0000-000000000000}"/>
          </ac:spMkLst>
        </pc:spChg>
        <pc:spChg chg="mod">
          <ac:chgData name="Desot, T.V.J. (Thierry)" userId="f0158f6f-554a-4e8a-b0ab-e5f346d56ece" providerId="ADAL" clId="{B1674E02-10FE-4DE6-ACD3-5E3F77198D19}" dt="2023-10-25T17:26:53.447" v="724" actId="2"/>
          <ac:spMkLst>
            <pc:docMk/>
            <pc:sldMk cId="0" sldId="275"/>
            <ac:spMk id="230" creationId="{00000000-0000-0000-0000-000000000000}"/>
          </ac:spMkLst>
        </pc:spChg>
        <pc:spChg chg="mod">
          <ac:chgData name="Desot, T.V.J. (Thierry)" userId="f0158f6f-554a-4e8a-b0ab-e5f346d56ece" providerId="ADAL" clId="{B1674E02-10FE-4DE6-ACD3-5E3F77198D19}" dt="2023-10-25T17:26:53.690" v="725" actId="2"/>
          <ac:spMkLst>
            <pc:docMk/>
            <pc:sldMk cId="0" sldId="275"/>
            <ac:spMk id="231" creationId="{00000000-0000-0000-0000-000000000000}"/>
          </ac:spMkLst>
        </pc:spChg>
        <pc:spChg chg="mod">
          <ac:chgData name="Desot, T.V.J. (Thierry)" userId="f0158f6f-554a-4e8a-b0ab-e5f346d56ece" providerId="ADAL" clId="{B1674E02-10FE-4DE6-ACD3-5E3F77198D19}" dt="2023-10-25T17:26:53.876" v="726" actId="2"/>
          <ac:spMkLst>
            <pc:docMk/>
            <pc:sldMk cId="0" sldId="275"/>
            <ac:spMk id="232" creationId="{00000000-0000-0000-0000-000000000000}"/>
          </ac:spMkLst>
        </pc:spChg>
        <pc:spChg chg="mod">
          <ac:chgData name="Desot, T.V.J. (Thierry)" userId="f0158f6f-554a-4e8a-b0ab-e5f346d56ece" providerId="ADAL" clId="{B1674E02-10FE-4DE6-ACD3-5E3F77198D19}" dt="2023-10-25T17:26:54.304" v="728" actId="2"/>
          <ac:spMkLst>
            <pc:docMk/>
            <pc:sldMk cId="0" sldId="275"/>
            <ac:spMk id="243" creationId="{00000000-0000-0000-0000-000000000000}"/>
          </ac:spMkLst>
        </pc:spChg>
        <pc:spChg chg="mod">
          <ac:chgData name="Desot, T.V.J. (Thierry)" userId="f0158f6f-554a-4e8a-b0ab-e5f346d56ece" providerId="ADAL" clId="{B1674E02-10FE-4DE6-ACD3-5E3F77198D19}" dt="2023-10-25T17:26:54.523" v="729" actId="2"/>
          <ac:spMkLst>
            <pc:docMk/>
            <pc:sldMk cId="0" sldId="275"/>
            <ac:spMk id="244" creationId="{00000000-0000-0000-0000-000000000000}"/>
          </ac:spMkLst>
        </pc:spChg>
        <pc:spChg chg="mod">
          <ac:chgData name="Desot, T.V.J. (Thierry)" userId="f0158f6f-554a-4e8a-b0ab-e5f346d56ece" providerId="ADAL" clId="{B1674E02-10FE-4DE6-ACD3-5E3F77198D19}" dt="2023-10-25T17:26:54.775" v="730" actId="2"/>
          <ac:spMkLst>
            <pc:docMk/>
            <pc:sldMk cId="0" sldId="275"/>
            <ac:spMk id="245" creationId="{00000000-0000-0000-0000-000000000000}"/>
          </ac:spMkLst>
        </pc:spChg>
        <pc:spChg chg="mod">
          <ac:chgData name="Desot, T.V.J. (Thierry)" userId="f0158f6f-554a-4e8a-b0ab-e5f346d56ece" providerId="ADAL" clId="{B1674E02-10FE-4DE6-ACD3-5E3F77198D19}" dt="2023-10-25T17:26:54.981" v="731" actId="2"/>
          <ac:spMkLst>
            <pc:docMk/>
            <pc:sldMk cId="0" sldId="275"/>
            <ac:spMk id="248" creationId="{00000000-0000-0000-0000-000000000000}"/>
          </ac:spMkLst>
        </pc:spChg>
      </pc:sldChg>
      <pc:sldChg chg="modSp mod">
        <pc:chgData name="Desot, T.V.J. (Thierry)" userId="f0158f6f-554a-4e8a-b0ab-e5f346d56ece" providerId="ADAL" clId="{B1674E02-10FE-4DE6-ACD3-5E3F77198D19}" dt="2023-10-25T17:26:56.588" v="737" actId="2"/>
        <pc:sldMkLst>
          <pc:docMk/>
          <pc:sldMk cId="0" sldId="276"/>
        </pc:sldMkLst>
        <pc:spChg chg="mod">
          <ac:chgData name="Desot, T.V.J. (Thierry)" userId="f0158f6f-554a-4e8a-b0ab-e5f346d56ece" providerId="ADAL" clId="{B1674E02-10FE-4DE6-ACD3-5E3F77198D19}" dt="2023-10-25T17:26:55.429" v="733" actId="2"/>
          <ac:spMkLst>
            <pc:docMk/>
            <pc:sldMk cId="0" sldId="276"/>
            <ac:spMk id="254" creationId="{00000000-0000-0000-0000-000000000000}"/>
          </ac:spMkLst>
        </pc:spChg>
        <pc:spChg chg="mod">
          <ac:chgData name="Desot, T.V.J. (Thierry)" userId="f0158f6f-554a-4e8a-b0ab-e5f346d56ece" providerId="ADAL" clId="{B1674E02-10FE-4DE6-ACD3-5E3F77198D19}" dt="2023-10-25T17:26:55.720" v="734" actId="2"/>
          <ac:spMkLst>
            <pc:docMk/>
            <pc:sldMk cId="0" sldId="276"/>
            <ac:spMk id="255" creationId="{00000000-0000-0000-0000-000000000000}"/>
          </ac:spMkLst>
        </pc:spChg>
        <pc:spChg chg="mod">
          <ac:chgData name="Desot, T.V.J. (Thierry)" userId="f0158f6f-554a-4e8a-b0ab-e5f346d56ece" providerId="ADAL" clId="{B1674E02-10FE-4DE6-ACD3-5E3F77198D19}" dt="2023-10-25T17:26:56.588" v="737" actId="2"/>
          <ac:spMkLst>
            <pc:docMk/>
            <pc:sldMk cId="0" sldId="276"/>
            <ac:spMk id="256" creationId="{00000000-0000-0000-0000-000000000000}"/>
          </ac:spMkLst>
        </pc:spChg>
      </pc:sldChg>
      <pc:sldChg chg="modSp mod">
        <pc:chgData name="Desot, T.V.J. (Thierry)" userId="f0158f6f-554a-4e8a-b0ab-e5f346d56ece" providerId="ADAL" clId="{B1674E02-10FE-4DE6-ACD3-5E3F77198D19}" dt="2023-10-25T17:26:57.207" v="739" actId="2"/>
        <pc:sldMkLst>
          <pc:docMk/>
          <pc:sldMk cId="0" sldId="277"/>
        </pc:sldMkLst>
        <pc:spChg chg="mod">
          <ac:chgData name="Desot, T.V.J. (Thierry)" userId="f0158f6f-554a-4e8a-b0ab-e5f346d56ece" providerId="ADAL" clId="{B1674E02-10FE-4DE6-ACD3-5E3F77198D19}" dt="2023-10-25T17:26:57.207" v="739" actId="2"/>
          <ac:spMkLst>
            <pc:docMk/>
            <pc:sldMk cId="0" sldId="277"/>
            <ac:spMk id="262" creationId="{00000000-0000-0000-0000-000000000000}"/>
          </ac:spMkLst>
        </pc:spChg>
      </pc:sldChg>
      <pc:sldChg chg="modSp mod">
        <pc:chgData name="Desot, T.V.J. (Thierry)" userId="f0158f6f-554a-4e8a-b0ab-e5f346d56ece" providerId="ADAL" clId="{B1674E02-10FE-4DE6-ACD3-5E3F77198D19}" dt="2023-10-25T17:26:58.087" v="743" actId="2"/>
        <pc:sldMkLst>
          <pc:docMk/>
          <pc:sldMk cId="0" sldId="278"/>
        </pc:sldMkLst>
        <pc:spChg chg="mod">
          <ac:chgData name="Desot, T.V.J. (Thierry)" userId="f0158f6f-554a-4e8a-b0ab-e5f346d56ece" providerId="ADAL" clId="{B1674E02-10FE-4DE6-ACD3-5E3F77198D19}" dt="2023-10-25T17:26:57.626" v="741" actId="2"/>
          <ac:spMkLst>
            <pc:docMk/>
            <pc:sldMk cId="0" sldId="278"/>
            <ac:spMk id="269" creationId="{00000000-0000-0000-0000-000000000000}"/>
          </ac:spMkLst>
        </pc:spChg>
        <pc:spChg chg="mod">
          <ac:chgData name="Desot, T.V.J. (Thierry)" userId="f0158f6f-554a-4e8a-b0ab-e5f346d56ece" providerId="ADAL" clId="{B1674E02-10FE-4DE6-ACD3-5E3F77198D19}" dt="2023-10-25T17:26:58.087" v="743" actId="2"/>
          <ac:spMkLst>
            <pc:docMk/>
            <pc:sldMk cId="0" sldId="278"/>
            <ac:spMk id="277" creationId="{00000000-0000-0000-0000-000000000000}"/>
          </ac:spMkLst>
        </pc:spChg>
      </pc:sldChg>
      <pc:sldChg chg="del">
        <pc:chgData name="Desot, T.V.J. (Thierry)" userId="f0158f6f-554a-4e8a-b0ab-e5f346d56ece" providerId="ADAL" clId="{B1674E02-10FE-4DE6-ACD3-5E3F77198D19}" dt="2023-10-25T16:02:37.970" v="110" actId="47"/>
        <pc:sldMkLst>
          <pc:docMk/>
          <pc:sldMk cId="0" sldId="279"/>
        </pc:sldMkLst>
      </pc:sldChg>
      <pc:sldChg chg="modSp mod">
        <pc:chgData name="Desot, T.V.J. (Thierry)" userId="f0158f6f-554a-4e8a-b0ab-e5f346d56ece" providerId="ADAL" clId="{B1674E02-10FE-4DE6-ACD3-5E3F77198D19}" dt="2023-10-25T17:17:28.428" v="598" actId="113"/>
        <pc:sldMkLst>
          <pc:docMk/>
          <pc:sldMk cId="0" sldId="280"/>
        </pc:sldMkLst>
        <pc:spChg chg="mod">
          <ac:chgData name="Desot, T.V.J. (Thierry)" userId="f0158f6f-554a-4e8a-b0ab-e5f346d56ece" providerId="ADAL" clId="{B1674E02-10FE-4DE6-ACD3-5E3F77198D19}" dt="2023-10-25T17:17:28.428" v="598" actId="113"/>
          <ac:spMkLst>
            <pc:docMk/>
            <pc:sldMk cId="0" sldId="280"/>
            <ac:spMk id="282" creationId="{00000000-0000-0000-0000-000000000000}"/>
          </ac:spMkLst>
        </pc:spChg>
      </pc:sldChg>
      <pc:sldChg chg="modSp mod">
        <pc:chgData name="Desot, T.V.J. (Thierry)" userId="f0158f6f-554a-4e8a-b0ab-e5f346d56ece" providerId="ADAL" clId="{B1674E02-10FE-4DE6-ACD3-5E3F77198D19}" dt="2023-10-25T17:26:58.852" v="746" actId="2"/>
        <pc:sldMkLst>
          <pc:docMk/>
          <pc:sldMk cId="0" sldId="281"/>
        </pc:sldMkLst>
        <pc:spChg chg="mod">
          <ac:chgData name="Desot, T.V.J. (Thierry)" userId="f0158f6f-554a-4e8a-b0ab-e5f346d56ece" providerId="ADAL" clId="{B1674E02-10FE-4DE6-ACD3-5E3F77198D19}" dt="2023-10-25T17:26:58.852" v="746" actId="2"/>
          <ac:spMkLst>
            <pc:docMk/>
            <pc:sldMk cId="0" sldId="281"/>
            <ac:spMk id="285" creationId="{00000000-0000-0000-0000-000000000000}"/>
          </ac:spMkLst>
        </pc:spChg>
      </pc:sldChg>
      <pc:sldChg chg="modSp mod">
        <pc:chgData name="Desot, T.V.J. (Thierry)" userId="f0158f6f-554a-4e8a-b0ab-e5f346d56ece" providerId="ADAL" clId="{B1674E02-10FE-4DE6-ACD3-5E3F77198D19}" dt="2023-10-25T17:27:00.872" v="756" actId="2"/>
        <pc:sldMkLst>
          <pc:docMk/>
          <pc:sldMk cId="0" sldId="282"/>
        </pc:sldMkLst>
        <pc:spChg chg="mod">
          <ac:chgData name="Desot, T.V.J. (Thierry)" userId="f0158f6f-554a-4e8a-b0ab-e5f346d56ece" providerId="ADAL" clId="{B1674E02-10FE-4DE6-ACD3-5E3F77198D19}" dt="2023-10-25T17:27:00.872" v="756" actId="2"/>
          <ac:spMkLst>
            <pc:docMk/>
            <pc:sldMk cId="0" sldId="282"/>
            <ac:spMk id="291" creationId="{00000000-0000-0000-0000-000000000000}"/>
          </ac:spMkLst>
        </pc:spChg>
      </pc:sldChg>
      <pc:sldChg chg="modSp mod">
        <pc:chgData name="Desot, T.V.J. (Thierry)" userId="f0158f6f-554a-4e8a-b0ab-e5f346d56ece" providerId="ADAL" clId="{B1674E02-10FE-4DE6-ACD3-5E3F77198D19}" dt="2023-10-25T17:27:01.211" v="758" actId="2"/>
        <pc:sldMkLst>
          <pc:docMk/>
          <pc:sldMk cId="0" sldId="283"/>
        </pc:sldMkLst>
        <pc:spChg chg="mod">
          <ac:chgData name="Desot, T.V.J. (Thierry)" userId="f0158f6f-554a-4e8a-b0ab-e5f346d56ece" providerId="ADAL" clId="{B1674E02-10FE-4DE6-ACD3-5E3F77198D19}" dt="2023-10-25T17:27:01.044" v="757" actId="2"/>
          <ac:spMkLst>
            <pc:docMk/>
            <pc:sldMk cId="0" sldId="283"/>
            <ac:spMk id="308" creationId="{00000000-0000-0000-0000-000000000000}"/>
          </ac:spMkLst>
        </pc:spChg>
        <pc:spChg chg="mod">
          <ac:chgData name="Desot, T.V.J. (Thierry)" userId="f0158f6f-554a-4e8a-b0ab-e5f346d56ece" providerId="ADAL" clId="{B1674E02-10FE-4DE6-ACD3-5E3F77198D19}" dt="2023-10-25T17:27:01.211" v="758" actId="2"/>
          <ac:spMkLst>
            <pc:docMk/>
            <pc:sldMk cId="0" sldId="283"/>
            <ac:spMk id="309" creationId="{00000000-0000-0000-0000-000000000000}"/>
          </ac:spMkLst>
        </pc:spChg>
      </pc:sldChg>
      <pc:sldChg chg="del">
        <pc:chgData name="Desot, T.V.J. (Thierry)" userId="f0158f6f-554a-4e8a-b0ab-e5f346d56ece" providerId="ADAL" clId="{B1674E02-10FE-4DE6-ACD3-5E3F77198D19}" dt="2023-10-25T16:12:35.243" v="114" actId="47"/>
        <pc:sldMkLst>
          <pc:docMk/>
          <pc:sldMk cId="0" sldId="284"/>
        </pc:sldMkLst>
      </pc:sldChg>
      <pc:sldChg chg="del">
        <pc:chgData name="Desot, T.V.J. (Thierry)" userId="f0158f6f-554a-4e8a-b0ab-e5f346d56ece" providerId="ADAL" clId="{B1674E02-10FE-4DE6-ACD3-5E3F77198D19}" dt="2023-10-25T16:12:36.352" v="115" actId="47"/>
        <pc:sldMkLst>
          <pc:docMk/>
          <pc:sldMk cId="0" sldId="285"/>
        </pc:sldMkLst>
      </pc:sldChg>
      <pc:sldChg chg="del">
        <pc:chgData name="Desot, T.V.J. (Thierry)" userId="f0158f6f-554a-4e8a-b0ab-e5f346d56ece" providerId="ADAL" clId="{B1674E02-10FE-4DE6-ACD3-5E3F77198D19}" dt="2023-10-25T16:12:39.222" v="116" actId="47"/>
        <pc:sldMkLst>
          <pc:docMk/>
          <pc:sldMk cId="0" sldId="286"/>
        </pc:sldMkLst>
      </pc:sldChg>
      <pc:sldChg chg="modSp mod">
        <pc:chgData name="Desot, T.V.J. (Thierry)" userId="f0158f6f-554a-4e8a-b0ab-e5f346d56ece" providerId="ADAL" clId="{B1674E02-10FE-4DE6-ACD3-5E3F77198D19}" dt="2023-10-25T16:14:14.624" v="124" actId="1076"/>
        <pc:sldMkLst>
          <pc:docMk/>
          <pc:sldMk cId="0" sldId="289"/>
        </pc:sldMkLst>
        <pc:spChg chg="mod">
          <ac:chgData name="Desot, T.V.J. (Thierry)" userId="f0158f6f-554a-4e8a-b0ab-e5f346d56ece" providerId="ADAL" clId="{B1674E02-10FE-4DE6-ACD3-5E3F77198D19}" dt="2023-10-25T16:13:40.034" v="117" actId="1076"/>
          <ac:spMkLst>
            <pc:docMk/>
            <pc:sldMk cId="0" sldId="289"/>
            <ac:spMk id="394" creationId="{00000000-0000-0000-0000-000000000000}"/>
          </ac:spMkLst>
        </pc:spChg>
        <pc:spChg chg="mod">
          <ac:chgData name="Desot, T.V.J. (Thierry)" userId="f0158f6f-554a-4e8a-b0ab-e5f346d56ece" providerId="ADAL" clId="{B1674E02-10FE-4DE6-ACD3-5E3F77198D19}" dt="2023-10-25T16:13:43.178" v="118" actId="1076"/>
          <ac:spMkLst>
            <pc:docMk/>
            <pc:sldMk cId="0" sldId="289"/>
            <ac:spMk id="395" creationId="{00000000-0000-0000-0000-000000000000}"/>
          </ac:spMkLst>
        </pc:spChg>
        <pc:spChg chg="mod">
          <ac:chgData name="Desot, T.V.J. (Thierry)" userId="f0158f6f-554a-4e8a-b0ab-e5f346d56ece" providerId="ADAL" clId="{B1674E02-10FE-4DE6-ACD3-5E3F77198D19}" dt="2023-10-25T16:14:14.624" v="124" actId="1076"/>
          <ac:spMkLst>
            <pc:docMk/>
            <pc:sldMk cId="0" sldId="289"/>
            <ac:spMk id="396" creationId="{00000000-0000-0000-0000-000000000000}"/>
          </ac:spMkLst>
        </pc:spChg>
        <pc:spChg chg="mod">
          <ac:chgData name="Desot, T.V.J. (Thierry)" userId="f0158f6f-554a-4e8a-b0ab-e5f346d56ece" providerId="ADAL" clId="{B1674E02-10FE-4DE6-ACD3-5E3F77198D19}" dt="2023-10-25T16:14:05.382" v="123" actId="14100"/>
          <ac:spMkLst>
            <pc:docMk/>
            <pc:sldMk cId="0" sldId="289"/>
            <ac:spMk id="397" creationId="{00000000-0000-0000-0000-000000000000}"/>
          </ac:spMkLst>
        </pc:spChg>
      </pc:sldChg>
      <pc:sldChg chg="modSp mod">
        <pc:chgData name="Desot, T.V.J. (Thierry)" userId="f0158f6f-554a-4e8a-b0ab-e5f346d56ece" providerId="ADAL" clId="{B1674E02-10FE-4DE6-ACD3-5E3F77198D19}" dt="2023-10-25T17:27:01.759" v="761" actId="2"/>
        <pc:sldMkLst>
          <pc:docMk/>
          <pc:sldMk cId="0" sldId="290"/>
        </pc:sldMkLst>
        <pc:spChg chg="mod">
          <ac:chgData name="Desot, T.V.J. (Thierry)" userId="f0158f6f-554a-4e8a-b0ab-e5f346d56ece" providerId="ADAL" clId="{B1674E02-10FE-4DE6-ACD3-5E3F77198D19}" dt="2023-10-25T17:27:01.759" v="761" actId="2"/>
          <ac:spMkLst>
            <pc:docMk/>
            <pc:sldMk cId="0" sldId="290"/>
            <ac:spMk id="399" creationId="{00000000-0000-0000-0000-000000000000}"/>
          </ac:spMkLst>
        </pc:spChg>
      </pc:sldChg>
      <pc:sldChg chg="modSp mod">
        <pc:chgData name="Desot, T.V.J. (Thierry)" userId="f0158f6f-554a-4e8a-b0ab-e5f346d56ece" providerId="ADAL" clId="{B1674E02-10FE-4DE6-ACD3-5E3F77198D19}" dt="2023-10-25T17:27:01.940" v="762" actId="2"/>
        <pc:sldMkLst>
          <pc:docMk/>
          <pc:sldMk cId="0" sldId="291"/>
        </pc:sldMkLst>
        <pc:spChg chg="mod">
          <ac:chgData name="Desot, T.V.J. (Thierry)" userId="f0158f6f-554a-4e8a-b0ab-e5f346d56ece" providerId="ADAL" clId="{B1674E02-10FE-4DE6-ACD3-5E3F77198D19}" dt="2023-10-25T17:27:01.940" v="762" actId="2"/>
          <ac:spMkLst>
            <pc:docMk/>
            <pc:sldMk cId="0" sldId="291"/>
            <ac:spMk id="403" creationId="{00000000-0000-0000-0000-000000000000}"/>
          </ac:spMkLst>
        </pc:spChg>
      </pc:sldChg>
      <pc:sldChg chg="addSp delSp modSp mod">
        <pc:chgData name="Desot, T.V.J. (Thierry)" userId="f0158f6f-554a-4e8a-b0ab-e5f346d56ece" providerId="ADAL" clId="{B1674E02-10FE-4DE6-ACD3-5E3F77198D19}" dt="2023-10-25T17:27:03.256" v="769" actId="2"/>
        <pc:sldMkLst>
          <pc:docMk/>
          <pc:sldMk cId="0" sldId="292"/>
        </pc:sldMkLst>
        <pc:spChg chg="mod">
          <ac:chgData name="Desot, T.V.J. (Thierry)" userId="f0158f6f-554a-4e8a-b0ab-e5f346d56ece" providerId="ADAL" clId="{B1674E02-10FE-4DE6-ACD3-5E3F77198D19}" dt="2023-10-25T16:49:01.734" v="354" actId="20577"/>
          <ac:spMkLst>
            <pc:docMk/>
            <pc:sldMk cId="0" sldId="292"/>
            <ac:spMk id="408" creationId="{00000000-0000-0000-0000-000000000000}"/>
          </ac:spMkLst>
        </pc:spChg>
        <pc:spChg chg="mod">
          <ac:chgData name="Desot, T.V.J. (Thierry)" userId="f0158f6f-554a-4e8a-b0ab-e5f346d56ece" providerId="ADAL" clId="{B1674E02-10FE-4DE6-ACD3-5E3F77198D19}" dt="2023-10-25T17:27:03.256" v="769" actId="2"/>
          <ac:spMkLst>
            <pc:docMk/>
            <pc:sldMk cId="0" sldId="292"/>
            <ac:spMk id="409" creationId="{00000000-0000-0000-0000-000000000000}"/>
          </ac:spMkLst>
        </pc:spChg>
        <pc:spChg chg="del">
          <ac:chgData name="Desot, T.V.J. (Thierry)" userId="f0158f6f-554a-4e8a-b0ab-e5f346d56ece" providerId="ADAL" clId="{B1674E02-10FE-4DE6-ACD3-5E3F77198D19}" dt="2023-10-25T16:48:24.764" v="316" actId="478"/>
          <ac:spMkLst>
            <pc:docMk/>
            <pc:sldMk cId="0" sldId="292"/>
            <ac:spMk id="411" creationId="{00000000-0000-0000-0000-000000000000}"/>
          </ac:spMkLst>
        </pc:spChg>
        <pc:spChg chg="del">
          <ac:chgData name="Desot, T.V.J. (Thierry)" userId="f0158f6f-554a-4e8a-b0ab-e5f346d56ece" providerId="ADAL" clId="{B1674E02-10FE-4DE6-ACD3-5E3F77198D19}" dt="2023-10-25T16:48:26.632" v="317" actId="478"/>
          <ac:spMkLst>
            <pc:docMk/>
            <pc:sldMk cId="0" sldId="292"/>
            <ac:spMk id="412" creationId="{00000000-0000-0000-0000-000000000000}"/>
          </ac:spMkLst>
        </pc:spChg>
        <pc:picChg chg="add mod">
          <ac:chgData name="Desot, T.V.J. (Thierry)" userId="f0158f6f-554a-4e8a-b0ab-e5f346d56ece" providerId="ADAL" clId="{B1674E02-10FE-4DE6-ACD3-5E3F77198D19}" dt="2023-10-25T16:50:25.356" v="388" actId="1076"/>
          <ac:picMkLst>
            <pc:docMk/>
            <pc:sldMk cId="0" sldId="292"/>
            <ac:picMk id="3" creationId="{46B61C9B-B8A0-A9EA-4A65-AD8D5E068EAE}"/>
          </ac:picMkLst>
        </pc:picChg>
      </pc:sldChg>
      <pc:sldChg chg="modSp mod">
        <pc:chgData name="Desot, T.V.J. (Thierry)" userId="f0158f6f-554a-4e8a-b0ab-e5f346d56ece" providerId="ADAL" clId="{B1674E02-10FE-4DE6-ACD3-5E3F77198D19}" dt="2023-10-25T17:27:04.523" v="775" actId="2"/>
        <pc:sldMkLst>
          <pc:docMk/>
          <pc:sldMk cId="0" sldId="293"/>
        </pc:sldMkLst>
        <pc:spChg chg="mod">
          <ac:chgData name="Desot, T.V.J. (Thierry)" userId="f0158f6f-554a-4e8a-b0ab-e5f346d56ece" providerId="ADAL" clId="{B1674E02-10FE-4DE6-ACD3-5E3F77198D19}" dt="2023-10-25T17:11:28.389" v="583" actId="6549"/>
          <ac:spMkLst>
            <pc:docMk/>
            <pc:sldMk cId="0" sldId="293"/>
            <ac:spMk id="414" creationId="{00000000-0000-0000-0000-000000000000}"/>
          </ac:spMkLst>
        </pc:spChg>
        <pc:spChg chg="mod">
          <ac:chgData name="Desot, T.V.J. (Thierry)" userId="f0158f6f-554a-4e8a-b0ab-e5f346d56ece" providerId="ADAL" clId="{B1674E02-10FE-4DE6-ACD3-5E3F77198D19}" dt="2023-10-25T17:27:04.523" v="775" actId="2"/>
          <ac:spMkLst>
            <pc:docMk/>
            <pc:sldMk cId="0" sldId="293"/>
            <ac:spMk id="417" creationId="{00000000-0000-0000-0000-000000000000}"/>
          </ac:spMkLst>
        </pc:spChg>
      </pc:sldChg>
      <pc:sldChg chg="modSp mod">
        <pc:chgData name="Desot, T.V.J. (Thierry)" userId="f0158f6f-554a-4e8a-b0ab-e5f346d56ece" providerId="ADAL" clId="{B1674E02-10FE-4DE6-ACD3-5E3F77198D19}" dt="2023-10-25T17:27:05.076" v="778" actId="2"/>
        <pc:sldMkLst>
          <pc:docMk/>
          <pc:sldMk cId="0" sldId="294"/>
        </pc:sldMkLst>
        <pc:spChg chg="mod">
          <ac:chgData name="Desot, T.V.J. (Thierry)" userId="f0158f6f-554a-4e8a-b0ab-e5f346d56ece" providerId="ADAL" clId="{B1674E02-10FE-4DE6-ACD3-5E3F77198D19}" dt="2023-10-25T17:27:05.076" v="778" actId="2"/>
          <ac:spMkLst>
            <pc:docMk/>
            <pc:sldMk cId="0" sldId="294"/>
            <ac:spMk id="422" creationId="{00000000-0000-0000-0000-000000000000}"/>
          </ac:spMkLst>
        </pc:spChg>
      </pc:sldChg>
      <pc:sldChg chg="modSp mod">
        <pc:chgData name="Desot, T.V.J. (Thierry)" userId="f0158f6f-554a-4e8a-b0ab-e5f346d56ece" providerId="ADAL" clId="{B1674E02-10FE-4DE6-ACD3-5E3F77198D19}" dt="2023-10-25T17:27:07.541" v="791" actId="2"/>
        <pc:sldMkLst>
          <pc:docMk/>
          <pc:sldMk cId="0" sldId="295"/>
        </pc:sldMkLst>
        <pc:spChg chg="mod">
          <ac:chgData name="Desot, T.V.J. (Thierry)" userId="f0158f6f-554a-4e8a-b0ab-e5f346d56ece" providerId="ADAL" clId="{B1674E02-10FE-4DE6-ACD3-5E3F77198D19}" dt="2023-10-25T17:27:05.446" v="780" actId="2"/>
          <ac:spMkLst>
            <pc:docMk/>
            <pc:sldMk cId="0" sldId="295"/>
            <ac:spMk id="427" creationId="{00000000-0000-0000-0000-000000000000}"/>
          </ac:spMkLst>
        </pc:spChg>
        <pc:spChg chg="mod">
          <ac:chgData name="Desot, T.V.J. (Thierry)" userId="f0158f6f-554a-4e8a-b0ab-e5f346d56ece" providerId="ADAL" clId="{B1674E02-10FE-4DE6-ACD3-5E3F77198D19}" dt="2023-10-25T17:27:06.043" v="783" actId="2"/>
          <ac:spMkLst>
            <pc:docMk/>
            <pc:sldMk cId="0" sldId="295"/>
            <ac:spMk id="428" creationId="{00000000-0000-0000-0000-000000000000}"/>
          </ac:spMkLst>
        </pc:spChg>
        <pc:spChg chg="mod">
          <ac:chgData name="Desot, T.V.J. (Thierry)" userId="f0158f6f-554a-4e8a-b0ab-e5f346d56ece" providerId="ADAL" clId="{B1674E02-10FE-4DE6-ACD3-5E3F77198D19}" dt="2023-10-25T17:27:06.843" v="787" actId="2"/>
          <ac:spMkLst>
            <pc:docMk/>
            <pc:sldMk cId="0" sldId="295"/>
            <ac:spMk id="429" creationId="{00000000-0000-0000-0000-000000000000}"/>
          </ac:spMkLst>
        </pc:spChg>
        <pc:spChg chg="mod">
          <ac:chgData name="Desot, T.V.J. (Thierry)" userId="f0158f6f-554a-4e8a-b0ab-e5f346d56ece" providerId="ADAL" clId="{B1674E02-10FE-4DE6-ACD3-5E3F77198D19}" dt="2023-10-25T17:27:07.254" v="789" actId="2"/>
          <ac:spMkLst>
            <pc:docMk/>
            <pc:sldMk cId="0" sldId="295"/>
            <ac:spMk id="430" creationId="{00000000-0000-0000-0000-000000000000}"/>
          </ac:spMkLst>
        </pc:spChg>
        <pc:spChg chg="mod">
          <ac:chgData name="Desot, T.V.J. (Thierry)" userId="f0158f6f-554a-4e8a-b0ab-e5f346d56ece" providerId="ADAL" clId="{B1674E02-10FE-4DE6-ACD3-5E3F77198D19}" dt="2023-10-25T17:27:07.371" v="790" actId="2"/>
          <ac:spMkLst>
            <pc:docMk/>
            <pc:sldMk cId="0" sldId="295"/>
            <ac:spMk id="432" creationId="{00000000-0000-0000-0000-000000000000}"/>
          </ac:spMkLst>
        </pc:spChg>
        <pc:spChg chg="mod">
          <ac:chgData name="Desot, T.V.J. (Thierry)" userId="f0158f6f-554a-4e8a-b0ab-e5f346d56ece" providerId="ADAL" clId="{B1674E02-10FE-4DE6-ACD3-5E3F77198D19}" dt="2023-10-25T17:27:07.541" v="791" actId="2"/>
          <ac:spMkLst>
            <pc:docMk/>
            <pc:sldMk cId="0" sldId="295"/>
            <ac:spMk id="433" creationId="{00000000-0000-0000-0000-000000000000}"/>
          </ac:spMkLst>
        </pc:spChg>
      </pc:sldChg>
      <pc:sldChg chg="ord">
        <pc:chgData name="Desot, T.V.J. (Thierry)" userId="f0158f6f-554a-4e8a-b0ab-e5f346d56ece" providerId="ADAL" clId="{B1674E02-10FE-4DE6-ACD3-5E3F77198D19}" dt="2023-10-25T17:06:04.667" v="495"/>
        <pc:sldMkLst>
          <pc:docMk/>
          <pc:sldMk cId="0" sldId="296"/>
        </pc:sldMkLst>
      </pc:sldChg>
      <pc:sldChg chg="modSp mod">
        <pc:chgData name="Desot, T.V.J. (Thierry)" userId="f0158f6f-554a-4e8a-b0ab-e5f346d56ece" providerId="ADAL" clId="{B1674E02-10FE-4DE6-ACD3-5E3F77198D19}" dt="2023-10-25T17:27:10.162" v="803" actId="2"/>
        <pc:sldMkLst>
          <pc:docMk/>
          <pc:sldMk cId="0" sldId="297"/>
        </pc:sldMkLst>
        <pc:spChg chg="mod">
          <ac:chgData name="Desot, T.V.J. (Thierry)" userId="f0158f6f-554a-4e8a-b0ab-e5f346d56ece" providerId="ADAL" clId="{B1674E02-10FE-4DE6-ACD3-5E3F77198D19}" dt="2023-10-25T17:27:08.029" v="793" actId="2"/>
          <ac:spMkLst>
            <pc:docMk/>
            <pc:sldMk cId="0" sldId="297"/>
            <ac:spMk id="443" creationId="{00000000-0000-0000-0000-000000000000}"/>
          </ac:spMkLst>
        </pc:spChg>
        <pc:spChg chg="mod">
          <ac:chgData name="Desot, T.V.J. (Thierry)" userId="f0158f6f-554a-4e8a-b0ab-e5f346d56ece" providerId="ADAL" clId="{B1674E02-10FE-4DE6-ACD3-5E3F77198D19}" dt="2023-10-25T17:27:08.223" v="794" actId="2"/>
          <ac:spMkLst>
            <pc:docMk/>
            <pc:sldMk cId="0" sldId="297"/>
            <ac:spMk id="444" creationId="{00000000-0000-0000-0000-000000000000}"/>
          </ac:spMkLst>
        </pc:spChg>
        <pc:spChg chg="mod">
          <ac:chgData name="Desot, T.V.J. (Thierry)" userId="f0158f6f-554a-4e8a-b0ab-e5f346d56ece" providerId="ADAL" clId="{B1674E02-10FE-4DE6-ACD3-5E3F77198D19}" dt="2023-10-25T17:27:09.544" v="800" actId="2"/>
          <ac:spMkLst>
            <pc:docMk/>
            <pc:sldMk cId="0" sldId="297"/>
            <ac:spMk id="447" creationId="{00000000-0000-0000-0000-000000000000}"/>
          </ac:spMkLst>
        </pc:spChg>
        <pc:spChg chg="mod">
          <ac:chgData name="Desot, T.V.J. (Thierry)" userId="f0158f6f-554a-4e8a-b0ab-e5f346d56ece" providerId="ADAL" clId="{B1674E02-10FE-4DE6-ACD3-5E3F77198D19}" dt="2023-10-25T17:27:09.741" v="801" actId="2"/>
          <ac:spMkLst>
            <pc:docMk/>
            <pc:sldMk cId="0" sldId="297"/>
            <ac:spMk id="448" creationId="{00000000-0000-0000-0000-000000000000}"/>
          </ac:spMkLst>
        </pc:spChg>
        <pc:spChg chg="mod">
          <ac:chgData name="Desot, T.V.J. (Thierry)" userId="f0158f6f-554a-4e8a-b0ab-e5f346d56ece" providerId="ADAL" clId="{B1674E02-10FE-4DE6-ACD3-5E3F77198D19}" dt="2023-10-25T17:27:10.162" v="803" actId="2"/>
          <ac:spMkLst>
            <pc:docMk/>
            <pc:sldMk cId="0" sldId="297"/>
            <ac:spMk id="450" creationId="{00000000-0000-0000-0000-000000000000}"/>
          </ac:spMkLst>
        </pc:spChg>
      </pc:sldChg>
      <pc:sldChg chg="modSp mod">
        <pc:chgData name="Desot, T.V.J. (Thierry)" userId="f0158f6f-554a-4e8a-b0ab-e5f346d56ece" providerId="ADAL" clId="{B1674E02-10FE-4DE6-ACD3-5E3F77198D19}" dt="2023-10-25T17:27:11.727" v="810" actId="2"/>
        <pc:sldMkLst>
          <pc:docMk/>
          <pc:sldMk cId="0" sldId="298"/>
        </pc:sldMkLst>
        <pc:spChg chg="mod">
          <ac:chgData name="Desot, T.V.J. (Thierry)" userId="f0158f6f-554a-4e8a-b0ab-e5f346d56ece" providerId="ADAL" clId="{B1674E02-10FE-4DE6-ACD3-5E3F77198D19}" dt="2023-10-25T17:27:11.727" v="810" actId="2"/>
          <ac:spMkLst>
            <pc:docMk/>
            <pc:sldMk cId="0" sldId="298"/>
            <ac:spMk id="454" creationId="{00000000-0000-0000-0000-000000000000}"/>
          </ac:spMkLst>
        </pc:spChg>
      </pc:sldChg>
      <pc:sldChg chg="modSp mod">
        <pc:chgData name="Desot, T.V.J. (Thierry)" userId="f0158f6f-554a-4e8a-b0ab-e5f346d56ece" providerId="ADAL" clId="{B1674E02-10FE-4DE6-ACD3-5E3F77198D19}" dt="2023-10-25T17:27:11.902" v="811" actId="2"/>
        <pc:sldMkLst>
          <pc:docMk/>
          <pc:sldMk cId="0" sldId="299"/>
        </pc:sldMkLst>
        <pc:spChg chg="mod">
          <ac:chgData name="Desot, T.V.J. (Thierry)" userId="f0158f6f-554a-4e8a-b0ab-e5f346d56ece" providerId="ADAL" clId="{B1674E02-10FE-4DE6-ACD3-5E3F77198D19}" dt="2023-10-25T17:27:11.902" v="811" actId="2"/>
          <ac:spMkLst>
            <pc:docMk/>
            <pc:sldMk cId="0" sldId="299"/>
            <ac:spMk id="466" creationId="{00000000-0000-0000-0000-000000000000}"/>
          </ac:spMkLst>
        </pc:spChg>
      </pc:sldChg>
      <pc:sldChg chg="del">
        <pc:chgData name="Desot, T.V.J. (Thierry)" userId="f0158f6f-554a-4e8a-b0ab-e5f346d56ece" providerId="ADAL" clId="{B1674E02-10FE-4DE6-ACD3-5E3F77198D19}" dt="2023-10-25T16:20:52.800" v="125" actId="47"/>
        <pc:sldMkLst>
          <pc:docMk/>
          <pc:sldMk cId="755150879" sldId="300"/>
        </pc:sldMkLst>
      </pc:sldChg>
      <pc:sldChg chg="modSp mod">
        <pc:chgData name="Desot, T.V.J. (Thierry)" userId="f0158f6f-554a-4e8a-b0ab-e5f346d56ece" providerId="ADAL" clId="{B1674E02-10FE-4DE6-ACD3-5E3F77198D19}" dt="2023-10-25T17:27:16.612" v="826" actId="2"/>
        <pc:sldMkLst>
          <pc:docMk/>
          <pc:sldMk cId="0" sldId="301"/>
        </pc:sldMkLst>
        <pc:spChg chg="mod">
          <ac:chgData name="Desot, T.V.J. (Thierry)" userId="f0158f6f-554a-4e8a-b0ab-e5f346d56ece" providerId="ADAL" clId="{B1674E02-10FE-4DE6-ACD3-5E3F77198D19}" dt="2023-10-25T17:27:16.612" v="826" actId="2"/>
          <ac:spMkLst>
            <pc:docMk/>
            <pc:sldMk cId="0" sldId="301"/>
            <ac:spMk id="472" creationId="{00000000-0000-0000-0000-000000000000}"/>
          </ac:spMkLst>
        </pc:spChg>
      </pc:sldChg>
      <pc:sldChg chg="modSp mod">
        <pc:chgData name="Desot, T.V.J. (Thierry)" userId="f0158f6f-554a-4e8a-b0ab-e5f346d56ece" providerId="ADAL" clId="{B1674E02-10FE-4DE6-ACD3-5E3F77198D19}" dt="2023-10-25T17:26:58.466" v="745" actId="2"/>
        <pc:sldMkLst>
          <pc:docMk/>
          <pc:sldMk cId="401931533" sldId="303"/>
        </pc:sldMkLst>
        <pc:spChg chg="mod">
          <ac:chgData name="Desot, T.V.J. (Thierry)" userId="f0158f6f-554a-4e8a-b0ab-e5f346d56ece" providerId="ADAL" clId="{B1674E02-10FE-4DE6-ACD3-5E3F77198D19}" dt="2023-10-25T17:26:58.466" v="745" actId="2"/>
          <ac:spMkLst>
            <pc:docMk/>
            <pc:sldMk cId="401931533" sldId="303"/>
            <ac:spMk id="262" creationId="{00000000-0000-0000-0000-000000000000}"/>
          </ac:spMkLst>
        </pc:spChg>
      </pc:sldChg>
      <pc:sldChg chg="modSp mod">
        <pc:chgData name="Desot, T.V.J. (Thierry)" userId="f0158f6f-554a-4e8a-b0ab-e5f346d56ece" providerId="ADAL" clId="{B1674E02-10FE-4DE6-ACD3-5E3F77198D19}" dt="2023-10-25T17:21:19.182" v="611" actId="2711"/>
        <pc:sldMkLst>
          <pc:docMk/>
          <pc:sldMk cId="2846314096" sldId="307"/>
        </pc:sldMkLst>
        <pc:spChg chg="mod">
          <ac:chgData name="Desot, T.V.J. (Thierry)" userId="f0158f6f-554a-4e8a-b0ab-e5f346d56ece" providerId="ADAL" clId="{B1674E02-10FE-4DE6-ACD3-5E3F77198D19}" dt="2023-10-25T17:21:19.182" v="611" actId="2711"/>
          <ac:spMkLst>
            <pc:docMk/>
            <pc:sldMk cId="2846314096" sldId="307"/>
            <ac:spMk id="457" creationId="{00000000-0000-0000-0000-000000000000}"/>
          </ac:spMkLst>
        </pc:spChg>
      </pc:sldChg>
      <pc:sldChg chg="modSp mod">
        <pc:chgData name="Desot, T.V.J. (Thierry)" userId="f0158f6f-554a-4e8a-b0ab-e5f346d56ece" providerId="ADAL" clId="{B1674E02-10FE-4DE6-ACD3-5E3F77198D19}" dt="2023-10-25T17:21:27.646" v="612" actId="2711"/>
        <pc:sldMkLst>
          <pc:docMk/>
          <pc:sldMk cId="2741084223" sldId="308"/>
        </pc:sldMkLst>
        <pc:spChg chg="mod">
          <ac:chgData name="Desot, T.V.J. (Thierry)" userId="f0158f6f-554a-4e8a-b0ab-e5f346d56ece" providerId="ADAL" clId="{B1674E02-10FE-4DE6-ACD3-5E3F77198D19}" dt="2023-10-25T17:21:27.646" v="612" actId="2711"/>
          <ac:spMkLst>
            <pc:docMk/>
            <pc:sldMk cId="2741084223" sldId="308"/>
            <ac:spMk id="457" creationId="{00000000-0000-0000-0000-000000000000}"/>
          </ac:spMkLst>
        </pc:spChg>
      </pc:sldChg>
      <pc:sldChg chg="modSp mod">
        <pc:chgData name="Desot, T.V.J. (Thierry)" userId="f0158f6f-554a-4e8a-b0ab-e5f346d56ece" providerId="ADAL" clId="{B1674E02-10FE-4DE6-ACD3-5E3F77198D19}" dt="2023-10-25T17:27:13.580" v="818" actId="2"/>
        <pc:sldMkLst>
          <pc:docMk/>
          <pc:sldMk cId="34942620" sldId="309"/>
        </pc:sldMkLst>
        <pc:spChg chg="mod">
          <ac:chgData name="Desot, T.V.J. (Thierry)" userId="f0158f6f-554a-4e8a-b0ab-e5f346d56ece" providerId="ADAL" clId="{B1674E02-10FE-4DE6-ACD3-5E3F77198D19}" dt="2023-10-25T17:21:48.825" v="614" actId="2711"/>
          <ac:spMkLst>
            <pc:docMk/>
            <pc:sldMk cId="34942620" sldId="309"/>
            <ac:spMk id="3" creationId="{15753C6A-86B8-4463-F25C-69E69BD64BAB}"/>
          </ac:spMkLst>
        </pc:spChg>
        <pc:spChg chg="mod">
          <ac:chgData name="Desot, T.V.J. (Thierry)" userId="f0158f6f-554a-4e8a-b0ab-e5f346d56ece" providerId="ADAL" clId="{B1674E02-10FE-4DE6-ACD3-5E3F77198D19}" dt="2023-10-25T17:27:13.580" v="818" actId="2"/>
          <ac:spMkLst>
            <pc:docMk/>
            <pc:sldMk cId="34942620" sldId="309"/>
            <ac:spMk id="457" creationId="{00000000-0000-0000-0000-000000000000}"/>
          </ac:spMkLst>
        </pc:spChg>
      </pc:sldChg>
      <pc:sldChg chg="modSp mod">
        <pc:chgData name="Desot, T.V.J. (Thierry)" userId="f0158f6f-554a-4e8a-b0ab-e5f346d56ece" providerId="ADAL" clId="{B1674E02-10FE-4DE6-ACD3-5E3F77198D19}" dt="2023-10-25T17:27:13.979" v="819" actId="2"/>
        <pc:sldMkLst>
          <pc:docMk/>
          <pc:sldMk cId="2359183789" sldId="310"/>
        </pc:sldMkLst>
        <pc:spChg chg="mod">
          <ac:chgData name="Desot, T.V.J. (Thierry)" userId="f0158f6f-554a-4e8a-b0ab-e5f346d56ece" providerId="ADAL" clId="{B1674E02-10FE-4DE6-ACD3-5E3F77198D19}" dt="2023-10-25T17:27:13.979" v="819" actId="2"/>
          <ac:spMkLst>
            <pc:docMk/>
            <pc:sldMk cId="2359183789" sldId="310"/>
            <ac:spMk id="457" creationId="{00000000-0000-0000-0000-000000000000}"/>
          </ac:spMkLst>
        </pc:spChg>
      </pc:sldChg>
      <pc:sldChg chg="addSp delSp modSp mod">
        <pc:chgData name="Desot, T.V.J. (Thierry)" userId="f0158f6f-554a-4e8a-b0ab-e5f346d56ece" providerId="ADAL" clId="{B1674E02-10FE-4DE6-ACD3-5E3F77198D19}" dt="2023-10-25T17:24:06.142" v="628" actId="20577"/>
        <pc:sldMkLst>
          <pc:docMk/>
          <pc:sldMk cId="3832994129" sldId="313"/>
        </pc:sldMkLst>
        <pc:spChg chg="add mod">
          <ac:chgData name="Desot, T.V.J. (Thierry)" userId="f0158f6f-554a-4e8a-b0ab-e5f346d56ece" providerId="ADAL" clId="{B1674E02-10FE-4DE6-ACD3-5E3F77198D19}" dt="2023-10-25T17:24:06.142" v="628" actId="20577"/>
          <ac:spMkLst>
            <pc:docMk/>
            <pc:sldMk cId="3832994129" sldId="313"/>
            <ac:spMk id="3" creationId="{F3EBE95C-3F16-09F8-3265-3F4D996CC00F}"/>
          </ac:spMkLst>
        </pc:spChg>
        <pc:spChg chg="del">
          <ac:chgData name="Desot, T.V.J. (Thierry)" userId="f0158f6f-554a-4e8a-b0ab-e5f346d56ece" providerId="ADAL" clId="{B1674E02-10FE-4DE6-ACD3-5E3F77198D19}" dt="2023-10-25T17:23:57.968" v="616" actId="478"/>
          <ac:spMkLst>
            <pc:docMk/>
            <pc:sldMk cId="3832994129" sldId="313"/>
            <ac:spMk id="456" creationId="{00000000-0000-0000-0000-000000000000}"/>
          </ac:spMkLst>
        </pc:spChg>
        <pc:spChg chg="mod">
          <ac:chgData name="Desot, T.V.J. (Thierry)" userId="f0158f6f-554a-4e8a-b0ab-e5f346d56ece" providerId="ADAL" clId="{B1674E02-10FE-4DE6-ACD3-5E3F77198D19}" dt="2023-10-25T17:20:33.110" v="608" actId="2711"/>
          <ac:spMkLst>
            <pc:docMk/>
            <pc:sldMk cId="3832994129" sldId="313"/>
            <ac:spMk id="457" creationId="{00000000-0000-0000-0000-000000000000}"/>
          </ac:spMkLst>
        </pc:spChg>
      </pc:sldChg>
      <pc:sldChg chg="modSp mod">
        <pc:chgData name="Desot, T.V.J. (Thierry)" userId="f0158f6f-554a-4e8a-b0ab-e5f346d56ece" providerId="ADAL" clId="{B1674E02-10FE-4DE6-ACD3-5E3F77198D19}" dt="2023-10-25T17:27:14.666" v="821" actId="2"/>
        <pc:sldMkLst>
          <pc:docMk/>
          <pc:sldMk cId="3949399460" sldId="320"/>
        </pc:sldMkLst>
        <pc:spChg chg="mod">
          <ac:chgData name="Desot, T.V.J. (Thierry)" userId="f0158f6f-554a-4e8a-b0ab-e5f346d56ece" providerId="ADAL" clId="{B1674E02-10FE-4DE6-ACD3-5E3F77198D19}" dt="2023-10-25T17:27:14.666" v="821" actId="2"/>
          <ac:spMkLst>
            <pc:docMk/>
            <pc:sldMk cId="3949399460" sldId="320"/>
            <ac:spMk id="7" creationId="{67DEAD8C-9409-0A98-0D9E-2D137B6D9435}"/>
          </ac:spMkLst>
        </pc:spChg>
      </pc:sldChg>
      <pc:sldChg chg="modSp mod">
        <pc:chgData name="Desot, T.V.J. (Thierry)" userId="f0158f6f-554a-4e8a-b0ab-e5f346d56ece" providerId="ADAL" clId="{B1674E02-10FE-4DE6-ACD3-5E3F77198D19}" dt="2023-10-25T17:27:14.367" v="820" actId="2"/>
        <pc:sldMkLst>
          <pc:docMk/>
          <pc:sldMk cId="3419737208" sldId="321"/>
        </pc:sldMkLst>
        <pc:spChg chg="mod">
          <ac:chgData name="Desot, T.V.J. (Thierry)" userId="f0158f6f-554a-4e8a-b0ab-e5f346d56ece" providerId="ADAL" clId="{B1674E02-10FE-4DE6-ACD3-5E3F77198D19}" dt="2023-10-25T17:27:14.367" v="820" actId="2"/>
          <ac:spMkLst>
            <pc:docMk/>
            <pc:sldMk cId="3419737208" sldId="321"/>
            <ac:spMk id="457" creationId="{00000000-0000-0000-0000-000000000000}"/>
          </ac:spMkLst>
        </pc:spChg>
      </pc:sldChg>
      <pc:sldChg chg="modSp mod">
        <pc:chgData name="Desot, T.V.J. (Thierry)" userId="f0158f6f-554a-4e8a-b0ab-e5f346d56ece" providerId="ADAL" clId="{B1674E02-10FE-4DE6-ACD3-5E3F77198D19}" dt="2023-10-25T17:27:14.959" v="822" actId="2"/>
        <pc:sldMkLst>
          <pc:docMk/>
          <pc:sldMk cId="4006927990" sldId="322"/>
        </pc:sldMkLst>
        <pc:spChg chg="mod">
          <ac:chgData name="Desot, T.V.J. (Thierry)" userId="f0158f6f-554a-4e8a-b0ab-e5f346d56ece" providerId="ADAL" clId="{B1674E02-10FE-4DE6-ACD3-5E3F77198D19}" dt="2023-10-25T17:27:14.959" v="822" actId="2"/>
          <ac:spMkLst>
            <pc:docMk/>
            <pc:sldMk cId="4006927990" sldId="322"/>
            <ac:spMk id="457" creationId="{00000000-0000-0000-0000-000000000000}"/>
          </ac:spMkLst>
        </pc:spChg>
      </pc:sldChg>
      <pc:sldChg chg="modSp mod">
        <pc:chgData name="Desot, T.V.J. (Thierry)" userId="f0158f6f-554a-4e8a-b0ab-e5f346d56ece" providerId="ADAL" clId="{B1674E02-10FE-4DE6-ACD3-5E3F77198D19}" dt="2023-10-25T16:41:49.912" v="243" actId="20577"/>
        <pc:sldMkLst>
          <pc:docMk/>
          <pc:sldMk cId="1537502008" sldId="323"/>
        </pc:sldMkLst>
        <pc:spChg chg="mod">
          <ac:chgData name="Desot, T.V.J. (Thierry)" userId="f0158f6f-554a-4e8a-b0ab-e5f346d56ece" providerId="ADAL" clId="{B1674E02-10FE-4DE6-ACD3-5E3F77198D19}" dt="2023-10-25T16:41:17.210" v="221" actId="20577"/>
          <ac:spMkLst>
            <pc:docMk/>
            <pc:sldMk cId="1537502008" sldId="323"/>
            <ac:spMk id="456" creationId="{00000000-0000-0000-0000-000000000000}"/>
          </ac:spMkLst>
        </pc:spChg>
        <pc:spChg chg="mod">
          <ac:chgData name="Desot, T.V.J. (Thierry)" userId="f0158f6f-554a-4e8a-b0ab-e5f346d56ece" providerId="ADAL" clId="{B1674E02-10FE-4DE6-ACD3-5E3F77198D19}" dt="2023-10-25T16:41:49.912" v="243" actId="20577"/>
          <ac:spMkLst>
            <pc:docMk/>
            <pc:sldMk cId="1537502008" sldId="323"/>
            <ac:spMk id="457" creationId="{00000000-0000-0000-0000-000000000000}"/>
          </ac:spMkLst>
        </pc:spChg>
      </pc:sldChg>
      <pc:sldChg chg="addSp delSp modSp mod">
        <pc:chgData name="Desot, T.V.J. (Thierry)" userId="f0158f6f-554a-4e8a-b0ab-e5f346d56ece" providerId="ADAL" clId="{B1674E02-10FE-4DE6-ACD3-5E3F77198D19}" dt="2023-10-25T17:27:05.269" v="779" actId="2"/>
        <pc:sldMkLst>
          <pc:docMk/>
          <pc:sldMk cId="1497037321" sldId="324"/>
        </pc:sldMkLst>
        <pc:spChg chg="add del mod">
          <ac:chgData name="Desot, T.V.J. (Thierry)" userId="f0158f6f-554a-4e8a-b0ab-e5f346d56ece" providerId="ADAL" clId="{B1674E02-10FE-4DE6-ACD3-5E3F77198D19}" dt="2023-10-25T17:03:47.896" v="462" actId="478"/>
          <ac:spMkLst>
            <pc:docMk/>
            <pc:sldMk cId="1497037321" sldId="324"/>
            <ac:spMk id="5" creationId="{6B3D4EFD-4E59-C9D6-162C-871821A9E2A9}"/>
          </ac:spMkLst>
        </pc:spChg>
        <pc:spChg chg="add del">
          <ac:chgData name="Desot, T.V.J. (Thierry)" userId="f0158f6f-554a-4e8a-b0ab-e5f346d56ece" providerId="ADAL" clId="{B1674E02-10FE-4DE6-ACD3-5E3F77198D19}" dt="2023-10-25T17:12:00.698" v="585" actId="11529"/>
          <ac:spMkLst>
            <pc:docMk/>
            <pc:sldMk cId="1497037321" sldId="324"/>
            <ac:spMk id="8" creationId="{06567931-9D73-B08C-5CBE-25F0A19D549B}"/>
          </ac:spMkLst>
        </pc:spChg>
        <pc:spChg chg="add">
          <ac:chgData name="Desot, T.V.J. (Thierry)" userId="f0158f6f-554a-4e8a-b0ab-e5f346d56ece" providerId="ADAL" clId="{B1674E02-10FE-4DE6-ACD3-5E3F77198D19}" dt="2023-10-25T17:12:13.835" v="586" actId="11529"/>
          <ac:spMkLst>
            <pc:docMk/>
            <pc:sldMk cId="1497037321" sldId="324"/>
            <ac:spMk id="9" creationId="{B5582636-5329-CDEF-CC4E-19773DCFB570}"/>
          </ac:spMkLst>
        </pc:spChg>
        <pc:spChg chg="mod">
          <ac:chgData name="Desot, T.V.J. (Thierry)" userId="f0158f6f-554a-4e8a-b0ab-e5f346d56ece" providerId="ADAL" clId="{B1674E02-10FE-4DE6-ACD3-5E3F77198D19}" dt="2023-10-25T17:27:05.269" v="779" actId="2"/>
          <ac:spMkLst>
            <pc:docMk/>
            <pc:sldMk cId="1497037321" sldId="324"/>
            <ac:spMk id="419" creationId="{00000000-0000-0000-0000-000000000000}"/>
          </ac:spMkLst>
        </pc:spChg>
        <pc:picChg chg="add mod">
          <ac:chgData name="Desot, T.V.J. (Thierry)" userId="f0158f6f-554a-4e8a-b0ab-e5f346d56ece" providerId="ADAL" clId="{B1674E02-10FE-4DE6-ACD3-5E3F77198D19}" dt="2023-10-25T17:13:46.259" v="590" actId="1076"/>
          <ac:picMkLst>
            <pc:docMk/>
            <pc:sldMk cId="1497037321" sldId="324"/>
            <ac:picMk id="3" creationId="{828B6948-A8D5-2F3F-9D5F-9BED6B53626D}"/>
          </ac:picMkLst>
        </pc:picChg>
        <pc:picChg chg="del">
          <ac:chgData name="Desot, T.V.J. (Thierry)" userId="f0158f6f-554a-4e8a-b0ab-e5f346d56ece" providerId="ADAL" clId="{B1674E02-10FE-4DE6-ACD3-5E3F77198D19}" dt="2023-10-25T17:00:39.467" v="424" actId="478"/>
          <ac:picMkLst>
            <pc:docMk/>
            <pc:sldMk cId="1497037321" sldId="324"/>
            <ac:picMk id="4" creationId="{3FAD0756-2327-409B-7FCD-3C3F6D7A3819}"/>
          </ac:picMkLst>
        </pc:picChg>
        <pc:picChg chg="add mod">
          <ac:chgData name="Desot, T.V.J. (Thierry)" userId="f0158f6f-554a-4e8a-b0ab-e5f346d56ece" providerId="ADAL" clId="{B1674E02-10FE-4DE6-ACD3-5E3F77198D19}" dt="2023-10-25T17:13:50.852" v="591" actId="1076"/>
          <ac:picMkLst>
            <pc:docMk/>
            <pc:sldMk cId="1497037321" sldId="324"/>
            <ac:picMk id="7" creationId="{A93B8049-D09A-C936-571F-85F8D7390319}"/>
          </ac:picMkLst>
        </pc:picChg>
      </pc:sldChg>
      <pc:sldChg chg="modSp mod">
        <pc:chgData name="Desot, T.V.J. (Thierry)" userId="f0158f6f-554a-4e8a-b0ab-e5f346d56ece" providerId="ADAL" clId="{B1674E02-10FE-4DE6-ACD3-5E3F77198D19}" dt="2023-10-25T17:27:12.989" v="816" actId="2"/>
        <pc:sldMkLst>
          <pc:docMk/>
          <pc:sldMk cId="2051472632" sldId="325"/>
        </pc:sldMkLst>
        <pc:spChg chg="mod">
          <ac:chgData name="Desot, T.V.J. (Thierry)" userId="f0158f6f-554a-4e8a-b0ab-e5f346d56ece" providerId="ADAL" clId="{B1674E02-10FE-4DE6-ACD3-5E3F77198D19}" dt="2023-10-25T17:27:12.989" v="816" actId="2"/>
          <ac:spMkLst>
            <pc:docMk/>
            <pc:sldMk cId="2051472632" sldId="325"/>
            <ac:spMk id="469" creationId="{00000000-0000-0000-0000-000000000000}"/>
          </ac:spMkLst>
        </pc:spChg>
      </pc:sldChg>
      <pc:sldChg chg="modSp mod">
        <pc:chgData name="Desot, T.V.J. (Thierry)" userId="f0158f6f-554a-4e8a-b0ab-e5f346d56ece" providerId="ADAL" clId="{B1674E02-10FE-4DE6-ACD3-5E3F77198D19}" dt="2023-10-25T17:27:13.270" v="817" actId="2"/>
        <pc:sldMkLst>
          <pc:docMk/>
          <pc:sldMk cId="3809580101" sldId="327"/>
        </pc:sldMkLst>
        <pc:spChg chg="mod">
          <ac:chgData name="Desot, T.V.J. (Thierry)" userId="f0158f6f-554a-4e8a-b0ab-e5f346d56ece" providerId="ADAL" clId="{B1674E02-10FE-4DE6-ACD3-5E3F77198D19}" dt="2023-10-25T16:21:17.399" v="129" actId="20577"/>
          <ac:spMkLst>
            <pc:docMk/>
            <pc:sldMk cId="3809580101" sldId="327"/>
            <ac:spMk id="468" creationId="{00000000-0000-0000-0000-000000000000}"/>
          </ac:spMkLst>
        </pc:spChg>
        <pc:spChg chg="mod">
          <ac:chgData name="Desot, T.V.J. (Thierry)" userId="f0158f6f-554a-4e8a-b0ab-e5f346d56ece" providerId="ADAL" clId="{B1674E02-10FE-4DE6-ACD3-5E3F77198D19}" dt="2023-10-25T17:27:13.270" v="817" actId="2"/>
          <ac:spMkLst>
            <pc:docMk/>
            <pc:sldMk cId="3809580101" sldId="327"/>
            <ac:spMk id="469" creationId="{00000000-0000-0000-0000-000000000000}"/>
          </ac:spMkLst>
        </pc:spChg>
      </pc:sldChg>
      <pc:sldChg chg="modSp mod">
        <pc:chgData name="Desot, T.V.J. (Thierry)" userId="f0158f6f-554a-4e8a-b0ab-e5f346d56ece" providerId="ADAL" clId="{B1674E02-10FE-4DE6-ACD3-5E3F77198D19}" dt="2023-10-25T15:49:28.315" v="18" actId="255"/>
        <pc:sldMkLst>
          <pc:docMk/>
          <pc:sldMk cId="3466599481" sldId="328"/>
        </pc:sldMkLst>
        <pc:spChg chg="mod">
          <ac:chgData name="Desot, T.V.J. (Thierry)" userId="f0158f6f-554a-4e8a-b0ab-e5f346d56ece" providerId="ADAL" clId="{B1674E02-10FE-4DE6-ACD3-5E3F77198D19}" dt="2023-10-25T15:49:28.315" v="18" actId="255"/>
          <ac:spMkLst>
            <pc:docMk/>
            <pc:sldMk cId="3466599481" sldId="328"/>
            <ac:spMk id="128" creationId="{00000000-0000-0000-0000-000000000000}"/>
          </ac:spMkLst>
        </pc:spChg>
      </pc:sldChg>
      <pc:sldChg chg="modSp add mod ord">
        <pc:chgData name="Desot, T.V.J. (Thierry)" userId="f0158f6f-554a-4e8a-b0ab-e5f346d56ece" providerId="ADAL" clId="{B1674E02-10FE-4DE6-ACD3-5E3F77198D19}" dt="2023-10-25T17:26:42.596" v="675" actId="2"/>
        <pc:sldMkLst>
          <pc:docMk/>
          <pc:sldMk cId="787614411" sldId="329"/>
        </pc:sldMkLst>
        <pc:spChg chg="mod">
          <ac:chgData name="Desot, T.V.J. (Thierry)" userId="f0158f6f-554a-4e8a-b0ab-e5f346d56ece" providerId="ADAL" clId="{B1674E02-10FE-4DE6-ACD3-5E3F77198D19}" dt="2023-10-25T17:26:39.948" v="661" actId="2"/>
          <ac:spMkLst>
            <pc:docMk/>
            <pc:sldMk cId="787614411" sldId="329"/>
            <ac:spMk id="146" creationId="{00000000-0000-0000-0000-000000000000}"/>
          </ac:spMkLst>
        </pc:spChg>
        <pc:graphicFrameChg chg="modGraphic">
          <ac:chgData name="Desot, T.V.J. (Thierry)" userId="f0158f6f-554a-4e8a-b0ab-e5f346d56ece" providerId="ADAL" clId="{B1674E02-10FE-4DE6-ACD3-5E3F77198D19}" dt="2023-10-25T17:26:42.596" v="675" actId="2"/>
          <ac:graphicFrameMkLst>
            <pc:docMk/>
            <pc:sldMk cId="787614411" sldId="329"/>
            <ac:graphicFrameMk id="149" creationId="{00000000-0000-0000-0000-000000000000}"/>
          </ac:graphicFrameMkLst>
        </pc:graphicFrameChg>
      </pc:sldChg>
      <pc:sldChg chg="addSp modSp add mod">
        <pc:chgData name="Desot, T.V.J. (Thierry)" userId="f0158f6f-554a-4e8a-b0ab-e5f346d56ece" providerId="ADAL" clId="{B1674E02-10FE-4DE6-ACD3-5E3F77198D19}" dt="2023-10-25T16:34:51.975" v="219" actId="113"/>
        <pc:sldMkLst>
          <pc:docMk/>
          <pc:sldMk cId="2002061108" sldId="330"/>
        </pc:sldMkLst>
        <pc:spChg chg="add mod">
          <ac:chgData name="Desot, T.V.J. (Thierry)" userId="f0158f6f-554a-4e8a-b0ab-e5f346d56ece" providerId="ADAL" clId="{B1674E02-10FE-4DE6-ACD3-5E3F77198D19}" dt="2023-10-25T16:34:51.975" v="219" actId="113"/>
          <ac:spMkLst>
            <pc:docMk/>
            <pc:sldMk cId="2002061108" sldId="330"/>
            <ac:spMk id="9" creationId="{4A57C1DC-F656-F905-ECA2-BACEA4634568}"/>
          </ac:spMkLst>
        </pc:spChg>
        <pc:cxnChg chg="add mod">
          <ac:chgData name="Desot, T.V.J. (Thierry)" userId="f0158f6f-554a-4e8a-b0ab-e5f346d56ece" providerId="ADAL" clId="{B1674E02-10FE-4DE6-ACD3-5E3F77198D19}" dt="2023-10-25T16:31:06.676" v="144" actId="14100"/>
          <ac:cxnSpMkLst>
            <pc:docMk/>
            <pc:sldMk cId="2002061108" sldId="330"/>
            <ac:cxnSpMk id="4" creationId="{F917F5DC-D008-EAA3-F0E8-0F253EBF0D24}"/>
          </ac:cxnSpMkLst>
        </pc:cxnChg>
        <pc:cxnChg chg="add mod">
          <ac:chgData name="Desot, T.V.J. (Thierry)" userId="f0158f6f-554a-4e8a-b0ab-e5f346d56ece" providerId="ADAL" clId="{B1674E02-10FE-4DE6-ACD3-5E3F77198D19}" dt="2023-10-25T16:31:10.774" v="145" actId="14100"/>
          <ac:cxnSpMkLst>
            <pc:docMk/>
            <pc:sldMk cId="2002061108" sldId="330"/>
            <ac:cxnSpMk id="6" creationId="{EFE28011-F7C2-A56E-61E9-EE858AC85314}"/>
          </ac:cxnSpMkLst>
        </pc:cxnChg>
      </pc:sldChg>
      <pc:sldChg chg="modSp add mod ord">
        <pc:chgData name="Desot, T.V.J. (Thierry)" userId="f0158f6f-554a-4e8a-b0ab-e5f346d56ece" providerId="ADAL" clId="{B1674E02-10FE-4DE6-ACD3-5E3F77198D19}" dt="2023-10-25T16:59:14.627" v="423"/>
        <pc:sldMkLst>
          <pc:docMk/>
          <pc:sldMk cId="3956024570" sldId="331"/>
        </pc:sldMkLst>
        <pc:spChg chg="mod">
          <ac:chgData name="Desot, T.V.J. (Thierry)" userId="f0158f6f-554a-4e8a-b0ab-e5f346d56ece" providerId="ADAL" clId="{B1674E02-10FE-4DE6-ACD3-5E3F77198D19}" dt="2023-10-25T16:44:09.096" v="305" actId="207"/>
          <ac:spMkLst>
            <pc:docMk/>
            <pc:sldMk cId="3956024570" sldId="331"/>
            <ac:spMk id="419" creationId="{00000000-0000-0000-0000-000000000000}"/>
          </ac:spMkLst>
        </pc:spChg>
      </pc:sldChg>
      <pc:sldChg chg="addSp delSp modSp add del mod">
        <pc:chgData name="Desot, T.V.J. (Thierry)" userId="f0158f6f-554a-4e8a-b0ab-e5f346d56ece" providerId="ADAL" clId="{B1674E02-10FE-4DE6-ACD3-5E3F77198D19}" dt="2023-10-25T16:49:30.997" v="358" actId="47"/>
        <pc:sldMkLst>
          <pc:docMk/>
          <pc:sldMk cId="2389938799" sldId="332"/>
        </pc:sldMkLst>
        <pc:spChg chg="mod">
          <ac:chgData name="Desot, T.V.J. (Thierry)" userId="f0158f6f-554a-4e8a-b0ab-e5f346d56ece" providerId="ADAL" clId="{B1674E02-10FE-4DE6-ACD3-5E3F77198D19}" dt="2023-10-25T16:47:30.180" v="313" actId="27636"/>
          <ac:spMkLst>
            <pc:docMk/>
            <pc:sldMk cId="2389938799" sldId="332"/>
            <ac:spMk id="2" creationId="{50D543A1-C5BD-A547-9C11-DCC9BF329ED5}"/>
          </ac:spMkLst>
        </pc:spChg>
        <pc:spChg chg="del">
          <ac:chgData name="Desot, T.V.J. (Thierry)" userId="f0158f6f-554a-4e8a-b0ab-e5f346d56ece" providerId="ADAL" clId="{B1674E02-10FE-4DE6-ACD3-5E3F77198D19}" dt="2023-10-25T16:47:51.255" v="314" actId="478"/>
          <ac:spMkLst>
            <pc:docMk/>
            <pc:sldMk cId="2389938799" sldId="332"/>
            <ac:spMk id="3" creationId="{850FB880-54B0-5C49-A716-B71210F37905}"/>
          </ac:spMkLst>
        </pc:spChg>
        <pc:spChg chg="add mod">
          <ac:chgData name="Desot, T.V.J. (Thierry)" userId="f0158f6f-554a-4e8a-b0ab-e5f346d56ece" providerId="ADAL" clId="{B1674E02-10FE-4DE6-ACD3-5E3F77198D19}" dt="2023-10-25T16:47:51.255" v="314" actId="478"/>
          <ac:spMkLst>
            <pc:docMk/>
            <pc:sldMk cId="2389938799" sldId="332"/>
            <ac:spMk id="6" creationId="{C47BB1EB-BA01-BBAF-FA2B-EA53AA5D592A}"/>
          </ac:spMkLst>
        </pc:spChg>
      </pc:sldChg>
      <pc:sldChg chg="delSp modSp add del mod">
        <pc:chgData name="Desot, T.V.J. (Thierry)" userId="f0158f6f-554a-4e8a-b0ab-e5f346d56ece" providerId="ADAL" clId="{B1674E02-10FE-4DE6-ACD3-5E3F77198D19}" dt="2023-10-25T16:47:18.288" v="311" actId="47"/>
        <pc:sldMkLst>
          <pc:docMk/>
          <pc:sldMk cId="2927269446" sldId="332"/>
        </pc:sldMkLst>
        <pc:spChg chg="mod">
          <ac:chgData name="Desot, T.V.J. (Thierry)" userId="f0158f6f-554a-4e8a-b0ab-e5f346d56ece" providerId="ADAL" clId="{B1674E02-10FE-4DE6-ACD3-5E3F77198D19}" dt="2023-10-25T16:46:31.356" v="310"/>
          <ac:spMkLst>
            <pc:docMk/>
            <pc:sldMk cId="2927269446" sldId="332"/>
            <ac:spMk id="419" creationId="{00000000-0000-0000-0000-000000000000}"/>
          </ac:spMkLst>
        </pc:spChg>
        <pc:picChg chg="del">
          <ac:chgData name="Desot, T.V.J. (Thierry)" userId="f0158f6f-554a-4e8a-b0ab-e5f346d56ece" providerId="ADAL" clId="{B1674E02-10FE-4DE6-ACD3-5E3F77198D19}" dt="2023-10-25T16:45:48.596" v="307" actId="478"/>
          <ac:picMkLst>
            <pc:docMk/>
            <pc:sldMk cId="2927269446" sldId="332"/>
            <ac:picMk id="4" creationId="{3FAD0756-2327-409B-7FCD-3C3F6D7A3819}"/>
          </ac:picMkLst>
        </pc:picChg>
      </pc:sldChg>
      <pc:sldChg chg="modSp add mod">
        <pc:chgData name="Desot, T.V.J. (Thierry)" userId="f0158f6f-554a-4e8a-b0ab-e5f346d56ece" providerId="ADAL" clId="{B1674E02-10FE-4DE6-ACD3-5E3F77198D19}" dt="2023-10-25T17:27:03.776" v="772" actId="2"/>
        <pc:sldMkLst>
          <pc:docMk/>
          <pc:sldMk cId="3718960574" sldId="333"/>
        </pc:sldMkLst>
        <pc:spChg chg="mod">
          <ac:chgData name="Desot, T.V.J. (Thierry)" userId="f0158f6f-554a-4e8a-b0ab-e5f346d56ece" providerId="ADAL" clId="{B1674E02-10FE-4DE6-ACD3-5E3F77198D19}" dt="2023-10-25T17:27:03.776" v="772" actId="2"/>
          <ac:spMkLst>
            <pc:docMk/>
            <pc:sldMk cId="3718960574" sldId="333"/>
            <ac:spMk id="412" creationId="{00000000-0000-0000-0000-000000000000}"/>
          </ac:spMkLst>
        </pc:spChg>
      </pc:sldChg>
      <pc:sldMasterChg chg="delSldLayout">
        <pc:chgData name="Desot, T.V.J. (Thierry)" userId="f0158f6f-554a-4e8a-b0ab-e5f346d56ece" providerId="ADAL" clId="{B1674E02-10FE-4DE6-ACD3-5E3F77198D19}" dt="2023-10-25T16:49:30.997" v="358" actId="47"/>
        <pc:sldMasterMkLst>
          <pc:docMk/>
          <pc:sldMasterMk cId="0" sldId="2147483661"/>
        </pc:sldMasterMkLst>
        <pc:sldLayoutChg chg="del">
          <pc:chgData name="Desot, T.V.J. (Thierry)" userId="f0158f6f-554a-4e8a-b0ab-e5f346d56ece" providerId="ADAL" clId="{B1674E02-10FE-4DE6-ACD3-5E3F77198D19}" dt="2023-10-25T16:49:30.997" v="358" actId="47"/>
          <pc:sldLayoutMkLst>
            <pc:docMk/>
            <pc:sldMasterMk cId="0" sldId="2147483661"/>
            <pc:sldLayoutMk cId="809582212" sldId="2147483675"/>
          </pc:sldLayoutMkLst>
        </pc:sldLayoutChg>
      </pc:sldMasterChg>
    </pc:docChg>
  </pc:docChgLst>
  <pc:docChgLst>
    <pc:chgData name="Desot, T.V.J. (Thierry)" userId="f0158f6f-554a-4e8a-b0ab-e5f346d56ece" providerId="ADAL" clId="{505DB071-45C0-4238-9930-71E50C720D0C}"/>
    <pc:docChg chg="undo custSel modSld">
      <pc:chgData name="Desot, T.V.J. (Thierry)" userId="f0158f6f-554a-4e8a-b0ab-e5f346d56ece" providerId="ADAL" clId="{505DB071-45C0-4238-9930-71E50C720D0C}" dt="2023-10-26T14:20:52.658" v="61" actId="2"/>
      <pc:docMkLst>
        <pc:docMk/>
      </pc:docMkLst>
      <pc:sldChg chg="modSp mod">
        <pc:chgData name="Desot, T.V.J. (Thierry)" userId="f0158f6f-554a-4e8a-b0ab-e5f346d56ece" providerId="ADAL" clId="{505DB071-45C0-4238-9930-71E50C720D0C}" dt="2023-10-26T14:12:50.496" v="47" actId="20577"/>
        <pc:sldMkLst>
          <pc:docMk/>
          <pc:sldMk cId="0" sldId="260"/>
        </pc:sldMkLst>
        <pc:spChg chg="mod">
          <ac:chgData name="Desot, T.V.J. (Thierry)" userId="f0158f6f-554a-4e8a-b0ab-e5f346d56ece" providerId="ADAL" clId="{505DB071-45C0-4238-9930-71E50C720D0C}" dt="2023-10-26T14:12:50.496" v="47" actId="20577"/>
          <ac:spMkLst>
            <pc:docMk/>
            <pc:sldMk cId="0" sldId="260"/>
            <ac:spMk id="102" creationId="{00000000-0000-0000-0000-000000000000}"/>
          </ac:spMkLst>
        </pc:spChg>
      </pc:sldChg>
      <pc:sldChg chg="modSp mod">
        <pc:chgData name="Desot, T.V.J. (Thierry)" userId="f0158f6f-554a-4e8a-b0ab-e5f346d56ece" providerId="ADAL" clId="{505DB071-45C0-4238-9930-71E50C720D0C}" dt="2023-10-26T14:09:33.986" v="24" actId="20577"/>
        <pc:sldMkLst>
          <pc:docMk/>
          <pc:sldMk cId="0" sldId="292"/>
        </pc:sldMkLst>
        <pc:spChg chg="mod">
          <ac:chgData name="Desot, T.V.J. (Thierry)" userId="f0158f6f-554a-4e8a-b0ab-e5f346d56ece" providerId="ADAL" clId="{505DB071-45C0-4238-9930-71E50C720D0C}" dt="2023-10-26T14:09:33.986" v="24" actId="20577"/>
          <ac:spMkLst>
            <pc:docMk/>
            <pc:sldMk cId="0" sldId="292"/>
            <ac:spMk id="408" creationId="{00000000-0000-0000-0000-000000000000}"/>
          </ac:spMkLst>
        </pc:spChg>
      </pc:sldChg>
      <pc:sldChg chg="modSp mod">
        <pc:chgData name="Desot, T.V.J. (Thierry)" userId="f0158f6f-554a-4e8a-b0ab-e5f346d56ece" providerId="ADAL" clId="{505DB071-45C0-4238-9930-71E50C720D0C}" dt="2023-10-26T14:20:52.658" v="61" actId="2"/>
        <pc:sldMkLst>
          <pc:docMk/>
          <pc:sldMk cId="0" sldId="296"/>
        </pc:sldMkLst>
        <pc:spChg chg="mod">
          <ac:chgData name="Desot, T.V.J. (Thierry)" userId="f0158f6f-554a-4e8a-b0ab-e5f346d56ece" providerId="ADAL" clId="{505DB071-45C0-4238-9930-71E50C720D0C}" dt="2023-10-26T14:20:52.658" v="61" actId="2"/>
          <ac:spMkLst>
            <pc:docMk/>
            <pc:sldMk cId="0" sldId="296"/>
            <ac:spMk id="435" creationId="{00000000-0000-0000-0000-000000000000}"/>
          </ac:spMkLst>
        </pc:spChg>
        <pc:spChg chg="mod">
          <ac:chgData name="Desot, T.V.J. (Thierry)" userId="f0158f6f-554a-4e8a-b0ab-e5f346d56ece" providerId="ADAL" clId="{505DB071-45C0-4238-9930-71E50C720D0C}" dt="2023-10-26T14:17:46.351" v="60" actId="20577"/>
          <ac:spMkLst>
            <pc:docMk/>
            <pc:sldMk cId="0" sldId="296"/>
            <ac:spMk id="436" creationId="{00000000-0000-0000-0000-000000000000}"/>
          </ac:spMkLst>
        </pc:spChg>
      </pc:sldChg>
      <pc:sldChg chg="modSp mod">
        <pc:chgData name="Desot, T.V.J. (Thierry)" userId="f0158f6f-554a-4e8a-b0ab-e5f346d56ece" providerId="ADAL" clId="{505DB071-45C0-4238-9930-71E50C720D0C}" dt="2023-10-26T14:11:14.480" v="36" actId="20577"/>
        <pc:sldMkLst>
          <pc:docMk/>
          <pc:sldMk cId="3419737208" sldId="321"/>
        </pc:sldMkLst>
        <pc:spChg chg="mod">
          <ac:chgData name="Desot, T.V.J. (Thierry)" userId="f0158f6f-554a-4e8a-b0ab-e5f346d56ece" providerId="ADAL" clId="{505DB071-45C0-4238-9930-71E50C720D0C}" dt="2023-10-26T14:11:14.480" v="36" actId="20577"/>
          <ac:spMkLst>
            <pc:docMk/>
            <pc:sldMk cId="3419737208" sldId="321"/>
            <ac:spMk id="457" creationId="{00000000-0000-0000-0000-000000000000}"/>
          </ac:spMkLst>
        </pc:spChg>
      </pc:sldChg>
      <pc:sldChg chg="modSp mod">
        <pc:chgData name="Desot, T.V.J. (Thierry)" userId="f0158f6f-554a-4e8a-b0ab-e5f346d56ece" providerId="ADAL" clId="{505DB071-45C0-4238-9930-71E50C720D0C}" dt="2023-10-26T14:12:14.413" v="41" actId="20577"/>
        <pc:sldMkLst>
          <pc:docMk/>
          <pc:sldMk cId="4006927990" sldId="322"/>
        </pc:sldMkLst>
        <pc:spChg chg="mod">
          <ac:chgData name="Desot, T.V.J. (Thierry)" userId="f0158f6f-554a-4e8a-b0ab-e5f346d56ece" providerId="ADAL" clId="{505DB071-45C0-4238-9930-71E50C720D0C}" dt="2023-10-26T14:12:14.413" v="41" actId="20577"/>
          <ac:spMkLst>
            <pc:docMk/>
            <pc:sldMk cId="4006927990" sldId="322"/>
            <ac:spMk id="457" creationId="{00000000-0000-0000-0000-000000000000}"/>
          </ac:spMkLst>
        </pc:spChg>
      </pc:sldChg>
      <pc:sldChg chg="modSp mod">
        <pc:chgData name="Desot, T.V.J. (Thierry)" userId="f0158f6f-554a-4e8a-b0ab-e5f346d56ece" providerId="ADAL" clId="{505DB071-45C0-4238-9930-71E50C720D0C}" dt="2023-10-26T14:15:42.708" v="51" actId="20577"/>
        <pc:sldMkLst>
          <pc:docMk/>
          <pc:sldMk cId="1497037321" sldId="324"/>
        </pc:sldMkLst>
        <pc:spChg chg="mod">
          <ac:chgData name="Desot, T.V.J. (Thierry)" userId="f0158f6f-554a-4e8a-b0ab-e5f346d56ece" providerId="ADAL" clId="{505DB071-45C0-4238-9930-71E50C720D0C}" dt="2023-10-26T14:15:42.708" v="51" actId="20577"/>
          <ac:spMkLst>
            <pc:docMk/>
            <pc:sldMk cId="1497037321" sldId="324"/>
            <ac:spMk id="419" creationId="{00000000-0000-0000-0000-000000000000}"/>
          </ac:spMkLst>
        </pc:spChg>
        <pc:picChg chg="mod">
          <ac:chgData name="Desot, T.V.J. (Thierry)" userId="f0158f6f-554a-4e8a-b0ab-e5f346d56ece" providerId="ADAL" clId="{505DB071-45C0-4238-9930-71E50C720D0C}" dt="2023-10-26T14:15:33.739" v="48" actId="1076"/>
          <ac:picMkLst>
            <pc:docMk/>
            <pc:sldMk cId="1497037321" sldId="324"/>
            <ac:picMk id="3" creationId="{828B6948-A8D5-2F3F-9D5F-9BED6B53626D}"/>
          </ac:picMkLst>
        </pc:picChg>
      </pc:sldChg>
      <pc:sldChg chg="modSp mod">
        <pc:chgData name="Desot, T.V.J. (Thierry)" userId="f0158f6f-554a-4e8a-b0ab-e5f346d56ece" providerId="ADAL" clId="{505DB071-45C0-4238-9930-71E50C720D0C}" dt="2023-10-26T14:17:17.902" v="55" actId="6549"/>
        <pc:sldMkLst>
          <pc:docMk/>
          <pc:sldMk cId="3956024570" sldId="331"/>
        </pc:sldMkLst>
        <pc:spChg chg="mod">
          <ac:chgData name="Desot, T.V.J. (Thierry)" userId="f0158f6f-554a-4e8a-b0ab-e5f346d56ece" providerId="ADAL" clId="{505DB071-45C0-4238-9930-71E50C720D0C}" dt="2023-10-26T14:17:17.902" v="55" actId="6549"/>
          <ac:spMkLst>
            <pc:docMk/>
            <pc:sldMk cId="3956024570" sldId="331"/>
            <ac:spMk id="419" creationId="{00000000-0000-0000-0000-000000000000}"/>
          </ac:spMkLst>
        </pc:spChg>
      </pc:sldChg>
    </pc:docChg>
  </pc:docChgLst>
  <pc:docChgLst>
    <pc:chgData name="Desot, T.V.J. (Thierry)" userId="f0158f6f-554a-4e8a-b0ab-e5f346d56ece" providerId="ADAL" clId="{2F42A211-2EEA-4830-A356-23CD0E5E6431}"/>
    <pc:docChg chg="undo custSel addSld delSld modSld sldOrd">
      <pc:chgData name="Desot, T.V.J. (Thierry)" userId="f0158f6f-554a-4e8a-b0ab-e5f346d56ece" providerId="ADAL" clId="{2F42A211-2EEA-4830-A356-23CD0E5E6431}" dt="2023-10-21T17:19:26.386" v="4579" actId="113"/>
      <pc:docMkLst>
        <pc:docMk/>
      </pc:docMkLst>
      <pc:sldChg chg="addSp delSp modSp del mod setBg">
        <pc:chgData name="Desot, T.V.J. (Thierry)" userId="f0158f6f-554a-4e8a-b0ab-e5f346d56ece" providerId="ADAL" clId="{2F42A211-2EEA-4830-A356-23CD0E5E6431}" dt="2023-10-21T17:11:11.850" v="4563" actId="47"/>
        <pc:sldMkLst>
          <pc:docMk/>
          <pc:sldMk cId="0" sldId="257"/>
        </pc:sldMkLst>
        <pc:spChg chg="del mod">
          <ac:chgData name="Desot, T.V.J. (Thierry)" userId="f0158f6f-554a-4e8a-b0ab-e5f346d56ece" providerId="ADAL" clId="{2F42A211-2EEA-4830-A356-23CD0E5E6431}" dt="2023-10-21T16:46:57.339" v="3763" actId="26606"/>
          <ac:spMkLst>
            <pc:docMk/>
            <pc:sldMk cId="0" sldId="257"/>
            <ac:spMk id="86" creationId="{00000000-0000-0000-0000-000000000000}"/>
          </ac:spMkLst>
        </pc:spChg>
        <pc:spChg chg="mod">
          <ac:chgData name="Desot, T.V.J. (Thierry)" userId="f0158f6f-554a-4e8a-b0ab-e5f346d56ece" providerId="ADAL" clId="{2F42A211-2EEA-4830-A356-23CD0E5E6431}" dt="2023-10-21T16:46:57.339" v="3763" actId="26606"/>
          <ac:spMkLst>
            <pc:docMk/>
            <pc:sldMk cId="0" sldId="257"/>
            <ac:spMk id="87" creationId="{00000000-0000-0000-0000-000000000000}"/>
          </ac:spMkLst>
        </pc:spChg>
        <pc:spChg chg="add">
          <ac:chgData name="Desot, T.V.J. (Thierry)" userId="f0158f6f-554a-4e8a-b0ab-e5f346d56ece" providerId="ADAL" clId="{2F42A211-2EEA-4830-A356-23CD0E5E6431}" dt="2023-10-21T16:46:57.339" v="3763" actId="26606"/>
          <ac:spMkLst>
            <pc:docMk/>
            <pc:sldMk cId="0" sldId="257"/>
            <ac:spMk id="93" creationId="{BACC6370-2D7E-4714-9D71-7542949D7D5D}"/>
          </ac:spMkLst>
        </pc:spChg>
        <pc:spChg chg="add">
          <ac:chgData name="Desot, T.V.J. (Thierry)" userId="f0158f6f-554a-4e8a-b0ab-e5f346d56ece" providerId="ADAL" clId="{2F42A211-2EEA-4830-A356-23CD0E5E6431}" dt="2023-10-21T16:46:57.339" v="3763" actId="26606"/>
          <ac:spMkLst>
            <pc:docMk/>
            <pc:sldMk cId="0" sldId="257"/>
            <ac:spMk id="95" creationId="{F68B3F68-107C-434F-AA38-110D5EA91B85}"/>
          </ac:spMkLst>
        </pc:spChg>
        <pc:spChg chg="add">
          <ac:chgData name="Desot, T.V.J. (Thierry)" userId="f0158f6f-554a-4e8a-b0ab-e5f346d56ece" providerId="ADAL" clId="{2F42A211-2EEA-4830-A356-23CD0E5E6431}" dt="2023-10-21T16:46:57.339" v="3763" actId="26606"/>
          <ac:spMkLst>
            <pc:docMk/>
            <pc:sldMk cId="0" sldId="257"/>
            <ac:spMk id="97" creationId="{AAD0DBB9-1A4B-4391-81D4-CB19F9AB918A}"/>
          </ac:spMkLst>
        </pc:spChg>
        <pc:spChg chg="add">
          <ac:chgData name="Desot, T.V.J. (Thierry)" userId="f0158f6f-554a-4e8a-b0ab-e5f346d56ece" providerId="ADAL" clId="{2F42A211-2EEA-4830-A356-23CD0E5E6431}" dt="2023-10-21T16:46:57.339" v="3763" actId="26606"/>
          <ac:spMkLst>
            <pc:docMk/>
            <pc:sldMk cId="0" sldId="257"/>
            <ac:spMk id="99" creationId="{063BBA22-50EA-4C4D-BE05-F1CE4E63AA56}"/>
          </ac:spMkLst>
        </pc:spChg>
        <pc:graphicFrameChg chg="add">
          <ac:chgData name="Desot, T.V.J. (Thierry)" userId="f0158f6f-554a-4e8a-b0ab-e5f346d56ece" providerId="ADAL" clId="{2F42A211-2EEA-4830-A356-23CD0E5E6431}" dt="2023-10-21T16:46:57.339" v="3763" actId="26606"/>
          <ac:graphicFrameMkLst>
            <pc:docMk/>
            <pc:sldMk cId="0" sldId="257"/>
            <ac:graphicFrameMk id="89" creationId="{70A79860-B121-7F8B-135E-FB72500C7E91}"/>
          </ac:graphicFrameMkLst>
        </pc:graphicFrameChg>
      </pc:sldChg>
      <pc:sldChg chg="modSp mod">
        <pc:chgData name="Desot, T.V.J. (Thierry)" userId="f0158f6f-554a-4e8a-b0ab-e5f346d56ece" providerId="ADAL" clId="{2F42A211-2EEA-4830-A356-23CD0E5E6431}" dt="2023-10-21T16:08:46.321" v="2364" actId="113"/>
        <pc:sldMkLst>
          <pc:docMk/>
          <pc:sldMk cId="0" sldId="258"/>
        </pc:sldMkLst>
        <pc:spChg chg="mod">
          <ac:chgData name="Desot, T.V.J. (Thierry)" userId="f0158f6f-554a-4e8a-b0ab-e5f346d56ece" providerId="ADAL" clId="{2F42A211-2EEA-4830-A356-23CD0E5E6431}" dt="2023-10-21T16:08:46.321" v="2364" actId="113"/>
          <ac:spMkLst>
            <pc:docMk/>
            <pc:sldMk cId="0" sldId="258"/>
            <ac:spMk id="89" creationId="{00000000-0000-0000-0000-000000000000}"/>
          </ac:spMkLst>
        </pc:spChg>
        <pc:spChg chg="mod">
          <ac:chgData name="Desot, T.V.J. (Thierry)" userId="f0158f6f-554a-4e8a-b0ab-e5f346d56ece" providerId="ADAL" clId="{2F42A211-2EEA-4830-A356-23CD0E5E6431}" dt="2023-10-21T16:06:29.513" v="2300" actId="1076"/>
          <ac:spMkLst>
            <pc:docMk/>
            <pc:sldMk cId="0" sldId="258"/>
            <ac:spMk id="95" creationId="{00000000-0000-0000-0000-000000000000}"/>
          </ac:spMkLst>
        </pc:spChg>
        <pc:spChg chg="mod">
          <ac:chgData name="Desot, T.V.J. (Thierry)" userId="f0158f6f-554a-4e8a-b0ab-e5f346d56ece" providerId="ADAL" clId="{2F42A211-2EEA-4830-A356-23CD0E5E6431}" dt="2023-10-21T16:06:33.151" v="2301" actId="1076"/>
          <ac:spMkLst>
            <pc:docMk/>
            <pc:sldMk cId="0" sldId="258"/>
            <ac:spMk id="96" creationId="{00000000-0000-0000-0000-000000000000}"/>
          </ac:spMkLst>
        </pc:spChg>
        <pc:picChg chg="mod">
          <ac:chgData name="Desot, T.V.J. (Thierry)" userId="f0158f6f-554a-4e8a-b0ab-e5f346d56ece" providerId="ADAL" clId="{2F42A211-2EEA-4830-A356-23CD0E5E6431}" dt="2023-10-21T16:06:26.922" v="2299" actId="1076"/>
          <ac:picMkLst>
            <pc:docMk/>
            <pc:sldMk cId="0" sldId="258"/>
            <ac:picMk id="94" creationId="{00000000-0000-0000-0000-000000000000}"/>
          </ac:picMkLst>
        </pc:picChg>
      </pc:sldChg>
      <pc:sldChg chg="del">
        <pc:chgData name="Desot, T.V.J. (Thierry)" userId="f0158f6f-554a-4e8a-b0ab-e5f346d56ece" providerId="ADAL" clId="{2F42A211-2EEA-4830-A356-23CD0E5E6431}" dt="2023-10-21T13:57:18.560" v="0" actId="47"/>
        <pc:sldMkLst>
          <pc:docMk/>
          <pc:sldMk cId="0" sldId="265"/>
        </pc:sldMkLst>
      </pc:sldChg>
      <pc:sldChg chg="del">
        <pc:chgData name="Desot, T.V.J. (Thierry)" userId="f0158f6f-554a-4e8a-b0ab-e5f346d56ece" providerId="ADAL" clId="{2F42A211-2EEA-4830-A356-23CD0E5E6431}" dt="2023-10-21T13:57:28.824" v="1" actId="47"/>
        <pc:sldMkLst>
          <pc:docMk/>
          <pc:sldMk cId="0" sldId="266"/>
        </pc:sldMkLst>
      </pc:sldChg>
      <pc:sldChg chg="modSp mod">
        <pc:chgData name="Desot, T.V.J. (Thierry)" userId="f0158f6f-554a-4e8a-b0ab-e5f346d56ece" providerId="ADAL" clId="{2F42A211-2EEA-4830-A356-23CD0E5E6431}" dt="2023-10-21T13:57:49.657" v="6" actId="1076"/>
        <pc:sldMkLst>
          <pc:docMk/>
          <pc:sldMk cId="0" sldId="267"/>
        </pc:sldMkLst>
        <pc:spChg chg="mod">
          <ac:chgData name="Desot, T.V.J. (Thierry)" userId="f0158f6f-554a-4e8a-b0ab-e5f346d56ece" providerId="ADAL" clId="{2F42A211-2EEA-4830-A356-23CD0E5E6431}" dt="2023-10-21T13:57:44.526" v="5" actId="1076"/>
          <ac:spMkLst>
            <pc:docMk/>
            <pc:sldMk cId="0" sldId="267"/>
            <ac:spMk id="144" creationId="{00000000-0000-0000-0000-000000000000}"/>
          </ac:spMkLst>
        </pc:spChg>
        <pc:spChg chg="mod">
          <ac:chgData name="Desot, T.V.J. (Thierry)" userId="f0158f6f-554a-4e8a-b0ab-e5f346d56ece" providerId="ADAL" clId="{2F42A211-2EEA-4830-A356-23CD0E5E6431}" dt="2023-10-21T13:57:49.657" v="6" actId="1076"/>
          <ac:spMkLst>
            <pc:docMk/>
            <pc:sldMk cId="0" sldId="267"/>
            <ac:spMk id="145" creationId="{00000000-0000-0000-0000-000000000000}"/>
          </ac:spMkLst>
        </pc:spChg>
        <pc:graphicFrameChg chg="mod modGraphic">
          <ac:chgData name="Desot, T.V.J. (Thierry)" userId="f0158f6f-554a-4e8a-b0ab-e5f346d56ece" providerId="ADAL" clId="{2F42A211-2EEA-4830-A356-23CD0E5E6431}" dt="2023-10-21T13:57:40.901" v="4" actId="1076"/>
          <ac:graphicFrameMkLst>
            <pc:docMk/>
            <pc:sldMk cId="0" sldId="267"/>
            <ac:graphicFrameMk id="143" creationId="{00000000-0000-0000-0000-000000000000}"/>
          </ac:graphicFrameMkLst>
        </pc:graphicFrameChg>
      </pc:sldChg>
      <pc:sldChg chg="modSp mod">
        <pc:chgData name="Desot, T.V.J. (Thierry)" userId="f0158f6f-554a-4e8a-b0ab-e5f346d56ece" providerId="ADAL" clId="{2F42A211-2EEA-4830-A356-23CD0E5E6431}" dt="2023-10-21T13:59:48.703" v="7" actId="20577"/>
        <pc:sldMkLst>
          <pc:docMk/>
          <pc:sldMk cId="0" sldId="270"/>
        </pc:sldMkLst>
        <pc:spChg chg="mod">
          <ac:chgData name="Desot, T.V.J. (Thierry)" userId="f0158f6f-554a-4e8a-b0ab-e5f346d56ece" providerId="ADAL" clId="{2F42A211-2EEA-4830-A356-23CD0E5E6431}" dt="2023-10-21T13:59:48.703" v="7" actId="20577"/>
          <ac:spMkLst>
            <pc:docMk/>
            <pc:sldMk cId="0" sldId="270"/>
            <ac:spMk id="159" creationId="{00000000-0000-0000-0000-000000000000}"/>
          </ac:spMkLst>
        </pc:spChg>
      </pc:sldChg>
      <pc:sldChg chg="modSp mod">
        <pc:chgData name="Desot, T.V.J. (Thierry)" userId="f0158f6f-554a-4e8a-b0ab-e5f346d56ece" providerId="ADAL" clId="{2F42A211-2EEA-4830-A356-23CD0E5E6431}" dt="2023-10-21T15:58:44.278" v="2042" actId="207"/>
        <pc:sldMkLst>
          <pc:docMk/>
          <pc:sldMk cId="0" sldId="290"/>
        </pc:sldMkLst>
        <pc:spChg chg="mod">
          <ac:chgData name="Desot, T.V.J. (Thierry)" userId="f0158f6f-554a-4e8a-b0ab-e5f346d56ece" providerId="ADAL" clId="{2F42A211-2EEA-4830-A356-23CD0E5E6431}" dt="2023-10-21T15:58:44.278" v="2042" actId="207"/>
          <ac:spMkLst>
            <pc:docMk/>
            <pc:sldMk cId="0" sldId="290"/>
            <ac:spMk id="399" creationId="{00000000-0000-0000-0000-000000000000}"/>
          </ac:spMkLst>
        </pc:spChg>
      </pc:sldChg>
      <pc:sldChg chg="modSp mod">
        <pc:chgData name="Desot, T.V.J. (Thierry)" userId="f0158f6f-554a-4e8a-b0ab-e5f346d56ece" providerId="ADAL" clId="{2F42A211-2EEA-4830-A356-23CD0E5E6431}" dt="2023-10-21T15:59:38.078" v="2058" actId="20577"/>
        <pc:sldMkLst>
          <pc:docMk/>
          <pc:sldMk cId="0" sldId="292"/>
        </pc:sldMkLst>
        <pc:spChg chg="mod">
          <ac:chgData name="Desot, T.V.J. (Thierry)" userId="f0158f6f-554a-4e8a-b0ab-e5f346d56ece" providerId="ADAL" clId="{2F42A211-2EEA-4830-A356-23CD0E5E6431}" dt="2023-10-21T15:59:38.078" v="2058" actId="20577"/>
          <ac:spMkLst>
            <pc:docMk/>
            <pc:sldMk cId="0" sldId="292"/>
            <ac:spMk id="409" creationId="{00000000-0000-0000-0000-000000000000}"/>
          </ac:spMkLst>
        </pc:spChg>
      </pc:sldChg>
      <pc:sldChg chg="modSp mod">
        <pc:chgData name="Desot, T.V.J. (Thierry)" userId="f0158f6f-554a-4e8a-b0ab-e5f346d56ece" providerId="ADAL" clId="{2F42A211-2EEA-4830-A356-23CD0E5E6431}" dt="2023-10-21T15:59:43.958" v="2068" actId="20577"/>
        <pc:sldMkLst>
          <pc:docMk/>
          <pc:sldMk cId="0" sldId="293"/>
        </pc:sldMkLst>
        <pc:spChg chg="mod">
          <ac:chgData name="Desot, T.V.J. (Thierry)" userId="f0158f6f-554a-4e8a-b0ab-e5f346d56ece" providerId="ADAL" clId="{2F42A211-2EEA-4830-A356-23CD0E5E6431}" dt="2023-10-21T15:59:43.958" v="2068" actId="20577"/>
          <ac:spMkLst>
            <pc:docMk/>
            <pc:sldMk cId="0" sldId="293"/>
            <ac:spMk id="414" creationId="{00000000-0000-0000-0000-000000000000}"/>
          </ac:spMkLst>
        </pc:spChg>
      </pc:sldChg>
      <pc:sldChg chg="modSp mod">
        <pc:chgData name="Desot, T.V.J. (Thierry)" userId="f0158f6f-554a-4e8a-b0ab-e5f346d56ece" providerId="ADAL" clId="{2F42A211-2EEA-4830-A356-23CD0E5E6431}" dt="2023-10-21T16:00:32.310" v="2097" actId="207"/>
        <pc:sldMkLst>
          <pc:docMk/>
          <pc:sldMk cId="0" sldId="294"/>
        </pc:sldMkLst>
        <pc:spChg chg="mod">
          <ac:chgData name="Desot, T.V.J. (Thierry)" userId="f0158f6f-554a-4e8a-b0ab-e5f346d56ece" providerId="ADAL" clId="{2F42A211-2EEA-4830-A356-23CD0E5E6431}" dt="2023-10-21T16:00:32.310" v="2097" actId="207"/>
          <ac:spMkLst>
            <pc:docMk/>
            <pc:sldMk cId="0" sldId="294"/>
            <ac:spMk id="419" creationId="{00000000-0000-0000-0000-000000000000}"/>
          </ac:spMkLst>
        </pc:spChg>
      </pc:sldChg>
      <pc:sldChg chg="modSp mod">
        <pc:chgData name="Desot, T.V.J. (Thierry)" userId="f0158f6f-554a-4e8a-b0ab-e5f346d56ece" providerId="ADAL" clId="{2F42A211-2EEA-4830-A356-23CD0E5E6431}" dt="2023-10-21T16:31:51.546" v="3325" actId="207"/>
        <pc:sldMkLst>
          <pc:docMk/>
          <pc:sldMk cId="0" sldId="295"/>
        </pc:sldMkLst>
        <pc:spChg chg="mod">
          <ac:chgData name="Desot, T.V.J. (Thierry)" userId="f0158f6f-554a-4e8a-b0ab-e5f346d56ece" providerId="ADAL" clId="{2F42A211-2EEA-4830-A356-23CD0E5E6431}" dt="2023-10-21T16:31:51.546" v="3325" actId="207"/>
          <ac:spMkLst>
            <pc:docMk/>
            <pc:sldMk cId="0" sldId="295"/>
            <ac:spMk id="427" creationId="{00000000-0000-0000-0000-000000000000}"/>
          </ac:spMkLst>
        </pc:spChg>
      </pc:sldChg>
      <pc:sldChg chg="modSp mod">
        <pc:chgData name="Desot, T.V.J. (Thierry)" userId="f0158f6f-554a-4e8a-b0ab-e5f346d56ece" providerId="ADAL" clId="{2F42A211-2EEA-4830-A356-23CD0E5E6431}" dt="2023-10-21T15:01:08.108" v="1018" actId="207"/>
        <pc:sldMkLst>
          <pc:docMk/>
          <pc:sldMk cId="34942620" sldId="309"/>
        </pc:sldMkLst>
        <pc:spChg chg="mod">
          <ac:chgData name="Desot, T.V.J. (Thierry)" userId="f0158f6f-554a-4e8a-b0ab-e5f346d56ece" providerId="ADAL" clId="{2F42A211-2EEA-4830-A356-23CD0E5E6431}" dt="2023-10-21T15:01:08.108" v="1018" actId="207"/>
          <ac:spMkLst>
            <pc:docMk/>
            <pc:sldMk cId="34942620" sldId="309"/>
            <ac:spMk id="3" creationId="{15753C6A-86B8-4463-F25C-69E69BD64BAB}"/>
          </ac:spMkLst>
        </pc:spChg>
      </pc:sldChg>
      <pc:sldChg chg="modSp mod">
        <pc:chgData name="Desot, T.V.J. (Thierry)" userId="f0158f6f-554a-4e8a-b0ab-e5f346d56ece" providerId="ADAL" clId="{2F42A211-2EEA-4830-A356-23CD0E5E6431}" dt="2023-10-21T14:08:23.770" v="10" actId="113"/>
        <pc:sldMkLst>
          <pc:docMk/>
          <pc:sldMk cId="144044708" sldId="311"/>
        </pc:sldMkLst>
        <pc:spChg chg="mod">
          <ac:chgData name="Desot, T.V.J. (Thierry)" userId="f0158f6f-554a-4e8a-b0ab-e5f346d56ece" providerId="ADAL" clId="{2F42A211-2EEA-4830-A356-23CD0E5E6431}" dt="2023-10-21T14:08:23.770" v="10" actId="113"/>
          <ac:spMkLst>
            <pc:docMk/>
            <pc:sldMk cId="144044708" sldId="311"/>
            <ac:spMk id="457" creationId="{00000000-0000-0000-0000-000000000000}"/>
          </ac:spMkLst>
        </pc:spChg>
      </pc:sldChg>
      <pc:sldChg chg="del">
        <pc:chgData name="Desot, T.V.J. (Thierry)" userId="f0158f6f-554a-4e8a-b0ab-e5f346d56ece" providerId="ADAL" clId="{2F42A211-2EEA-4830-A356-23CD0E5E6431}" dt="2023-10-21T14:07:48.643" v="9" actId="47"/>
        <pc:sldMkLst>
          <pc:docMk/>
          <pc:sldMk cId="1398265947" sldId="312"/>
        </pc:sldMkLst>
      </pc:sldChg>
      <pc:sldChg chg="addSp modSp mod">
        <pc:chgData name="Desot, T.V.J. (Thierry)" userId="f0158f6f-554a-4e8a-b0ab-e5f346d56ece" providerId="ADAL" clId="{2F42A211-2EEA-4830-A356-23CD0E5E6431}" dt="2023-10-21T16:33:41.743" v="3333" actId="14100"/>
        <pc:sldMkLst>
          <pc:docMk/>
          <pc:sldMk cId="3639665756" sldId="314"/>
        </pc:sldMkLst>
        <pc:spChg chg="mod">
          <ac:chgData name="Desot, T.V.J. (Thierry)" userId="f0158f6f-554a-4e8a-b0ab-e5f346d56ece" providerId="ADAL" clId="{2F42A211-2EEA-4830-A356-23CD0E5E6431}" dt="2023-10-21T15:06:33.042" v="1143" actId="20577"/>
          <ac:spMkLst>
            <pc:docMk/>
            <pc:sldMk cId="3639665756" sldId="314"/>
            <ac:spMk id="5" creationId="{9BAB1E3B-277A-FB52-0FDA-09ECA1BAD35A}"/>
          </ac:spMkLst>
        </pc:spChg>
        <pc:picChg chg="add mod">
          <ac:chgData name="Desot, T.V.J. (Thierry)" userId="f0158f6f-554a-4e8a-b0ab-e5f346d56ece" providerId="ADAL" clId="{2F42A211-2EEA-4830-A356-23CD0E5E6431}" dt="2023-10-21T16:33:41.743" v="3333" actId="14100"/>
          <ac:picMkLst>
            <pc:docMk/>
            <pc:sldMk cId="3639665756" sldId="314"/>
            <ac:picMk id="3" creationId="{2C16D545-FA33-25FF-583A-609355CE0086}"/>
          </ac:picMkLst>
        </pc:picChg>
      </pc:sldChg>
      <pc:sldChg chg="addSp modSp del mod">
        <pc:chgData name="Desot, T.V.J. (Thierry)" userId="f0158f6f-554a-4e8a-b0ab-e5f346d56ece" providerId="ADAL" clId="{2F42A211-2EEA-4830-A356-23CD0E5E6431}" dt="2023-10-21T15:45:56.372" v="1847" actId="47"/>
        <pc:sldMkLst>
          <pc:docMk/>
          <pc:sldMk cId="354981348" sldId="315"/>
        </pc:sldMkLst>
        <pc:spChg chg="mod">
          <ac:chgData name="Desot, T.V.J. (Thierry)" userId="f0158f6f-554a-4e8a-b0ab-e5f346d56ece" providerId="ADAL" clId="{2F42A211-2EEA-4830-A356-23CD0E5E6431}" dt="2023-10-21T14:37:23.140" v="287" actId="20577"/>
          <ac:spMkLst>
            <pc:docMk/>
            <pc:sldMk cId="354981348" sldId="315"/>
            <ac:spMk id="457" creationId="{00000000-0000-0000-0000-000000000000}"/>
          </ac:spMkLst>
        </pc:spChg>
        <pc:cxnChg chg="add mod">
          <ac:chgData name="Desot, T.V.J. (Thierry)" userId="f0158f6f-554a-4e8a-b0ab-e5f346d56ece" providerId="ADAL" clId="{2F42A211-2EEA-4830-A356-23CD0E5E6431}" dt="2023-10-21T14:34:33.380" v="165" actId="13822"/>
          <ac:cxnSpMkLst>
            <pc:docMk/>
            <pc:sldMk cId="354981348" sldId="315"/>
            <ac:cxnSpMk id="13" creationId="{302116C8-3141-9B54-1030-9B467AC8B897}"/>
          </ac:cxnSpMkLst>
        </pc:cxnChg>
        <pc:cxnChg chg="add mod">
          <ac:chgData name="Desot, T.V.J. (Thierry)" userId="f0158f6f-554a-4e8a-b0ab-e5f346d56ece" providerId="ADAL" clId="{2F42A211-2EEA-4830-A356-23CD0E5E6431}" dt="2023-10-21T14:34:48.028" v="168" actId="14100"/>
          <ac:cxnSpMkLst>
            <pc:docMk/>
            <pc:sldMk cId="354981348" sldId="315"/>
            <ac:cxnSpMk id="15" creationId="{50EF5A2A-FC76-3CA0-86E5-6BAE6B902439}"/>
          </ac:cxnSpMkLst>
        </pc:cxnChg>
      </pc:sldChg>
      <pc:sldChg chg="del">
        <pc:chgData name="Desot, T.V.J. (Thierry)" userId="f0158f6f-554a-4e8a-b0ab-e5f346d56ece" providerId="ADAL" clId="{2F42A211-2EEA-4830-A356-23CD0E5E6431}" dt="2023-10-21T15:45:59.476" v="1849" actId="47"/>
        <pc:sldMkLst>
          <pc:docMk/>
          <pc:sldMk cId="3564758838" sldId="316"/>
        </pc:sldMkLst>
      </pc:sldChg>
      <pc:sldChg chg="del">
        <pc:chgData name="Desot, T.V.J. (Thierry)" userId="f0158f6f-554a-4e8a-b0ab-e5f346d56ece" providerId="ADAL" clId="{2F42A211-2EEA-4830-A356-23CD0E5E6431}" dt="2023-10-21T15:46:03.811" v="1850" actId="47"/>
        <pc:sldMkLst>
          <pc:docMk/>
          <pc:sldMk cId="2796853338" sldId="317"/>
        </pc:sldMkLst>
      </pc:sldChg>
      <pc:sldChg chg="add del">
        <pc:chgData name="Desot, T.V.J. (Thierry)" userId="f0158f6f-554a-4e8a-b0ab-e5f346d56ece" providerId="ADAL" clId="{2F42A211-2EEA-4830-A356-23CD0E5E6431}" dt="2023-10-21T15:45:58.243" v="1848" actId="47"/>
        <pc:sldMkLst>
          <pc:docMk/>
          <pc:sldMk cId="1562070825" sldId="318"/>
        </pc:sldMkLst>
      </pc:sldChg>
      <pc:sldChg chg="delSp modSp add del mod">
        <pc:chgData name="Desot, T.V.J. (Thierry)" userId="f0158f6f-554a-4e8a-b0ab-e5f346d56ece" providerId="ADAL" clId="{2F42A211-2EEA-4830-A356-23CD0E5E6431}" dt="2023-10-21T15:07:27.894" v="1144" actId="2696"/>
        <pc:sldMkLst>
          <pc:docMk/>
          <pc:sldMk cId="597863209" sldId="319"/>
        </pc:sldMkLst>
        <pc:spChg chg="del">
          <ac:chgData name="Desot, T.V.J. (Thierry)" userId="f0158f6f-554a-4e8a-b0ab-e5f346d56ece" providerId="ADAL" clId="{2F42A211-2EEA-4830-A356-23CD0E5E6431}" dt="2023-10-21T14:38:51.334" v="309" actId="478"/>
          <ac:spMkLst>
            <pc:docMk/>
            <pc:sldMk cId="597863209" sldId="319"/>
            <ac:spMk id="2" creationId="{B5567EA8-727E-BFAE-1E7F-EB9353330E82}"/>
          </ac:spMkLst>
        </pc:spChg>
        <pc:spChg chg="del">
          <ac:chgData name="Desot, T.V.J. (Thierry)" userId="f0158f6f-554a-4e8a-b0ab-e5f346d56ece" providerId="ADAL" clId="{2F42A211-2EEA-4830-A356-23CD0E5E6431}" dt="2023-10-21T14:38:49.056" v="308" actId="478"/>
          <ac:spMkLst>
            <pc:docMk/>
            <pc:sldMk cId="597863209" sldId="319"/>
            <ac:spMk id="3" creationId="{15753C6A-86B8-4463-F25C-69E69BD64BAB}"/>
          </ac:spMkLst>
        </pc:spChg>
        <pc:spChg chg="mod">
          <ac:chgData name="Desot, T.V.J. (Thierry)" userId="f0158f6f-554a-4e8a-b0ab-e5f346d56ece" providerId="ADAL" clId="{2F42A211-2EEA-4830-A356-23CD0E5E6431}" dt="2023-10-21T14:38:37.359" v="306" actId="20577"/>
          <ac:spMkLst>
            <pc:docMk/>
            <pc:sldMk cId="597863209" sldId="319"/>
            <ac:spMk id="456" creationId="{00000000-0000-0000-0000-000000000000}"/>
          </ac:spMkLst>
        </pc:spChg>
        <pc:spChg chg="mod">
          <ac:chgData name="Desot, T.V.J. (Thierry)" userId="f0158f6f-554a-4e8a-b0ab-e5f346d56ece" providerId="ADAL" clId="{2F42A211-2EEA-4830-A356-23CD0E5E6431}" dt="2023-10-21T15:00:16.067" v="1015" actId="255"/>
          <ac:spMkLst>
            <pc:docMk/>
            <pc:sldMk cId="597863209" sldId="319"/>
            <ac:spMk id="457" creationId="{00000000-0000-0000-0000-000000000000}"/>
          </ac:spMkLst>
        </pc:spChg>
        <pc:picChg chg="del">
          <ac:chgData name="Desot, T.V.J. (Thierry)" userId="f0158f6f-554a-4e8a-b0ab-e5f346d56ece" providerId="ADAL" clId="{2F42A211-2EEA-4830-A356-23CD0E5E6431}" dt="2023-10-21T14:38:45.446" v="307" actId="478"/>
          <ac:picMkLst>
            <pc:docMk/>
            <pc:sldMk cId="597863209" sldId="319"/>
            <ac:picMk id="5" creationId="{2AC55885-BBEB-63FD-FC24-AE048C0926AC}"/>
          </ac:picMkLst>
        </pc:picChg>
      </pc:sldChg>
      <pc:sldChg chg="modSp add mod">
        <pc:chgData name="Desot, T.V.J. (Thierry)" userId="f0158f6f-554a-4e8a-b0ab-e5f346d56ece" providerId="ADAL" clId="{2F42A211-2EEA-4830-A356-23CD0E5E6431}" dt="2023-10-21T16:15:07.255" v="2449" actId="114"/>
        <pc:sldMkLst>
          <pc:docMk/>
          <pc:sldMk cId="1979943280" sldId="319"/>
        </pc:sldMkLst>
        <pc:spChg chg="mod">
          <ac:chgData name="Desot, T.V.J. (Thierry)" userId="f0158f6f-554a-4e8a-b0ab-e5f346d56ece" providerId="ADAL" clId="{2F42A211-2EEA-4830-A356-23CD0E5E6431}" dt="2023-10-21T16:15:07.255" v="2449" actId="114"/>
          <ac:spMkLst>
            <pc:docMk/>
            <pc:sldMk cId="1979943280" sldId="319"/>
            <ac:spMk id="457" creationId="{00000000-0000-0000-0000-000000000000}"/>
          </ac:spMkLst>
        </pc:spChg>
      </pc:sldChg>
      <pc:sldChg chg="addSp modSp add del mod">
        <pc:chgData name="Desot, T.V.J. (Thierry)" userId="f0158f6f-554a-4e8a-b0ab-e5f346d56ece" providerId="ADAL" clId="{2F42A211-2EEA-4830-A356-23CD0E5E6431}" dt="2023-10-21T15:07:27.894" v="1144" actId="2696"/>
        <pc:sldMkLst>
          <pc:docMk/>
          <pc:sldMk cId="2425602481" sldId="320"/>
        </pc:sldMkLst>
        <pc:spChg chg="mod">
          <ac:chgData name="Desot, T.V.J. (Thierry)" userId="f0158f6f-554a-4e8a-b0ab-e5f346d56ece" providerId="ADAL" clId="{2F42A211-2EEA-4830-A356-23CD0E5E6431}" dt="2023-10-21T15:06:10.618" v="1132" actId="6549"/>
          <ac:spMkLst>
            <pc:docMk/>
            <pc:sldMk cId="2425602481" sldId="320"/>
            <ac:spMk id="457" creationId="{00000000-0000-0000-0000-000000000000}"/>
          </ac:spMkLst>
        </pc:spChg>
        <pc:picChg chg="add mod">
          <ac:chgData name="Desot, T.V.J. (Thierry)" userId="f0158f6f-554a-4e8a-b0ab-e5f346d56ece" providerId="ADAL" clId="{2F42A211-2EEA-4830-A356-23CD0E5E6431}" dt="2023-10-21T15:05:33.610" v="1093" actId="1076"/>
          <ac:picMkLst>
            <pc:docMk/>
            <pc:sldMk cId="2425602481" sldId="320"/>
            <ac:picMk id="3" creationId="{8E1CEF69-E09C-E34C-AF7C-68CE3298F7BA}"/>
          </ac:picMkLst>
        </pc:picChg>
      </pc:sldChg>
      <pc:sldChg chg="addSp delSp modSp add mod">
        <pc:chgData name="Desot, T.V.J. (Thierry)" userId="f0158f6f-554a-4e8a-b0ab-e5f346d56ece" providerId="ADAL" clId="{2F42A211-2EEA-4830-A356-23CD0E5E6431}" dt="2023-10-21T15:24:47.041" v="1343" actId="14100"/>
        <pc:sldMkLst>
          <pc:docMk/>
          <pc:sldMk cId="3949399460" sldId="320"/>
        </pc:sldMkLst>
        <pc:spChg chg="add">
          <ac:chgData name="Desot, T.V.J. (Thierry)" userId="f0158f6f-554a-4e8a-b0ab-e5f346d56ece" providerId="ADAL" clId="{2F42A211-2EEA-4830-A356-23CD0E5E6431}" dt="2023-10-21T15:21:13.721" v="1276" actId="11529"/>
          <ac:spMkLst>
            <pc:docMk/>
            <pc:sldMk cId="3949399460" sldId="320"/>
            <ac:spMk id="5" creationId="{571E729F-1348-3AC4-763A-A38F8AB7D451}"/>
          </ac:spMkLst>
        </pc:spChg>
        <pc:spChg chg="add mod">
          <ac:chgData name="Desot, T.V.J. (Thierry)" userId="f0158f6f-554a-4e8a-b0ab-e5f346d56ece" providerId="ADAL" clId="{2F42A211-2EEA-4830-A356-23CD0E5E6431}" dt="2023-10-21T15:21:55.692" v="1335" actId="1076"/>
          <ac:spMkLst>
            <pc:docMk/>
            <pc:sldMk cId="3949399460" sldId="320"/>
            <ac:spMk id="7" creationId="{67DEAD8C-9409-0A98-0D9E-2D137B6D9435}"/>
          </ac:spMkLst>
        </pc:spChg>
        <pc:spChg chg="mod">
          <ac:chgData name="Desot, T.V.J. (Thierry)" userId="f0158f6f-554a-4e8a-b0ab-e5f346d56ece" providerId="ADAL" clId="{2F42A211-2EEA-4830-A356-23CD0E5E6431}" dt="2023-10-21T15:20:36.485" v="1272" actId="20577"/>
          <ac:spMkLst>
            <pc:docMk/>
            <pc:sldMk cId="3949399460" sldId="320"/>
            <ac:spMk id="457" creationId="{00000000-0000-0000-0000-000000000000}"/>
          </ac:spMkLst>
        </pc:spChg>
        <pc:picChg chg="mod">
          <ac:chgData name="Desot, T.V.J. (Thierry)" userId="f0158f6f-554a-4e8a-b0ab-e5f346d56ece" providerId="ADAL" clId="{2F42A211-2EEA-4830-A356-23CD0E5E6431}" dt="2023-10-21T15:20:50.657" v="1275" actId="1076"/>
          <ac:picMkLst>
            <pc:docMk/>
            <pc:sldMk cId="3949399460" sldId="320"/>
            <ac:picMk id="3" creationId="{8E1CEF69-E09C-E34C-AF7C-68CE3298F7BA}"/>
          </ac:picMkLst>
        </pc:picChg>
        <pc:picChg chg="add mod">
          <ac:chgData name="Desot, T.V.J. (Thierry)" userId="f0158f6f-554a-4e8a-b0ab-e5f346d56ece" providerId="ADAL" clId="{2F42A211-2EEA-4830-A356-23CD0E5E6431}" dt="2023-10-21T15:20:40.542" v="1273" actId="1076"/>
          <ac:picMkLst>
            <pc:docMk/>
            <pc:sldMk cId="3949399460" sldId="320"/>
            <ac:picMk id="4" creationId="{11FD9AB0-9929-6848-4CDF-E52389A3CF7B}"/>
          </ac:picMkLst>
        </pc:picChg>
        <pc:cxnChg chg="add del mod">
          <ac:chgData name="Desot, T.V.J. (Thierry)" userId="f0158f6f-554a-4e8a-b0ab-e5f346d56ece" providerId="ADAL" clId="{2F42A211-2EEA-4830-A356-23CD0E5E6431}" dt="2023-10-21T15:24:37.932" v="1341" actId="478"/>
          <ac:cxnSpMkLst>
            <pc:docMk/>
            <pc:sldMk cId="3949399460" sldId="320"/>
            <ac:cxnSpMk id="9" creationId="{9AFA2415-1542-D04B-968C-3A5AE75414FF}"/>
          </ac:cxnSpMkLst>
        </pc:cxnChg>
        <pc:cxnChg chg="add mod">
          <ac:chgData name="Desot, T.V.J. (Thierry)" userId="f0158f6f-554a-4e8a-b0ab-e5f346d56ece" providerId="ADAL" clId="{2F42A211-2EEA-4830-A356-23CD0E5E6431}" dt="2023-10-21T15:24:47.041" v="1343" actId="14100"/>
          <ac:cxnSpMkLst>
            <pc:docMk/>
            <pc:sldMk cId="3949399460" sldId="320"/>
            <ac:cxnSpMk id="12" creationId="{2B9FE125-44DB-6445-386C-E6597545F547}"/>
          </ac:cxnSpMkLst>
        </pc:cxnChg>
      </pc:sldChg>
      <pc:sldChg chg="modSp add mod">
        <pc:chgData name="Desot, T.V.J. (Thierry)" userId="f0158f6f-554a-4e8a-b0ab-e5f346d56ece" providerId="ADAL" clId="{2F42A211-2EEA-4830-A356-23CD0E5E6431}" dt="2023-10-21T15:45:46.574" v="1846" actId="20577"/>
        <pc:sldMkLst>
          <pc:docMk/>
          <pc:sldMk cId="3419737208" sldId="321"/>
        </pc:sldMkLst>
        <pc:spChg chg="mod">
          <ac:chgData name="Desot, T.V.J. (Thierry)" userId="f0158f6f-554a-4e8a-b0ab-e5f346d56ece" providerId="ADAL" clId="{2F42A211-2EEA-4830-A356-23CD0E5E6431}" dt="2023-10-21T15:28:11.240" v="1416" actId="20577"/>
          <ac:spMkLst>
            <pc:docMk/>
            <pc:sldMk cId="3419737208" sldId="321"/>
            <ac:spMk id="456" creationId="{00000000-0000-0000-0000-000000000000}"/>
          </ac:spMkLst>
        </pc:spChg>
        <pc:spChg chg="mod">
          <ac:chgData name="Desot, T.V.J. (Thierry)" userId="f0158f6f-554a-4e8a-b0ab-e5f346d56ece" providerId="ADAL" clId="{2F42A211-2EEA-4830-A356-23CD0E5E6431}" dt="2023-10-21T15:45:46.574" v="1846" actId="20577"/>
          <ac:spMkLst>
            <pc:docMk/>
            <pc:sldMk cId="3419737208" sldId="321"/>
            <ac:spMk id="457" creationId="{00000000-0000-0000-0000-000000000000}"/>
          </ac:spMkLst>
        </pc:spChg>
      </pc:sldChg>
      <pc:sldChg chg="addSp delSp modSp add mod">
        <pc:chgData name="Desot, T.V.J. (Thierry)" userId="f0158f6f-554a-4e8a-b0ab-e5f346d56ece" providerId="ADAL" clId="{2F42A211-2EEA-4830-A356-23CD0E5E6431}" dt="2023-10-21T16:14:33.503" v="2445" actId="20577"/>
        <pc:sldMkLst>
          <pc:docMk/>
          <pc:sldMk cId="4006927990" sldId="322"/>
        </pc:sldMkLst>
        <pc:spChg chg="mod">
          <ac:chgData name="Desot, T.V.J. (Thierry)" userId="f0158f6f-554a-4e8a-b0ab-e5f346d56ece" providerId="ADAL" clId="{2F42A211-2EEA-4830-A356-23CD0E5E6431}" dt="2023-10-21T15:39:30.867" v="1509" actId="1076"/>
          <ac:spMkLst>
            <pc:docMk/>
            <pc:sldMk cId="4006927990" sldId="322"/>
            <ac:spMk id="7" creationId="{8319FDBA-2A45-D98B-0B8B-ECA9A7F50AD0}"/>
          </ac:spMkLst>
        </pc:spChg>
        <pc:spChg chg="mod">
          <ac:chgData name="Desot, T.V.J. (Thierry)" userId="f0158f6f-554a-4e8a-b0ab-e5f346d56ece" providerId="ADAL" clId="{2F42A211-2EEA-4830-A356-23CD0E5E6431}" dt="2023-10-21T15:38:07.995" v="1481" actId="20577"/>
          <ac:spMkLst>
            <pc:docMk/>
            <pc:sldMk cId="4006927990" sldId="322"/>
            <ac:spMk id="12" creationId="{64B1139A-7758-09A6-36F5-9191F107B802}"/>
          </ac:spMkLst>
        </pc:spChg>
        <pc:spChg chg="add mod">
          <ac:chgData name="Desot, T.V.J. (Thierry)" userId="f0158f6f-554a-4e8a-b0ab-e5f346d56ece" providerId="ADAL" clId="{2F42A211-2EEA-4830-A356-23CD0E5E6431}" dt="2023-10-21T15:39:26.539" v="1508" actId="1076"/>
          <ac:spMkLst>
            <pc:docMk/>
            <pc:sldMk cId="4006927990" sldId="322"/>
            <ac:spMk id="21" creationId="{7322950A-56CF-E3EE-74DB-A678FAC856FD}"/>
          </ac:spMkLst>
        </pc:spChg>
        <pc:spChg chg="mod">
          <ac:chgData name="Desot, T.V.J. (Thierry)" userId="f0158f6f-554a-4e8a-b0ab-e5f346d56ece" providerId="ADAL" clId="{2F42A211-2EEA-4830-A356-23CD0E5E6431}" dt="2023-10-21T15:28:31.788" v="1437" actId="20577"/>
          <ac:spMkLst>
            <pc:docMk/>
            <pc:sldMk cId="4006927990" sldId="322"/>
            <ac:spMk id="456" creationId="{00000000-0000-0000-0000-000000000000}"/>
          </ac:spMkLst>
        </pc:spChg>
        <pc:spChg chg="mod">
          <ac:chgData name="Desot, T.V.J. (Thierry)" userId="f0158f6f-554a-4e8a-b0ab-e5f346d56ece" providerId="ADAL" clId="{2F42A211-2EEA-4830-A356-23CD0E5E6431}" dt="2023-10-21T16:14:33.503" v="2445" actId="20577"/>
          <ac:spMkLst>
            <pc:docMk/>
            <pc:sldMk cId="4006927990" sldId="322"/>
            <ac:spMk id="457" creationId="{00000000-0000-0000-0000-000000000000}"/>
          </ac:spMkLst>
        </pc:spChg>
        <pc:cxnChg chg="add mod">
          <ac:chgData name="Desot, T.V.J. (Thierry)" userId="f0158f6f-554a-4e8a-b0ab-e5f346d56ece" providerId="ADAL" clId="{2F42A211-2EEA-4830-A356-23CD0E5E6431}" dt="2023-10-21T15:38:20.083" v="1484" actId="14100"/>
          <ac:cxnSpMkLst>
            <pc:docMk/>
            <pc:sldMk cId="4006927990" sldId="322"/>
            <ac:cxnSpMk id="11" creationId="{50EDB1D6-29C2-D53D-7E22-DBAE8B73F994}"/>
          </ac:cxnSpMkLst>
        </pc:cxnChg>
        <pc:cxnChg chg="del">
          <ac:chgData name="Desot, T.V.J. (Thierry)" userId="f0158f6f-554a-4e8a-b0ab-e5f346d56ece" providerId="ADAL" clId="{2F42A211-2EEA-4830-A356-23CD0E5E6431}" dt="2023-10-21T15:37:32.700" v="1464" actId="478"/>
          <ac:cxnSpMkLst>
            <pc:docMk/>
            <pc:sldMk cId="4006927990" sldId="322"/>
            <ac:cxnSpMk id="13" creationId="{302116C8-3141-9B54-1030-9B467AC8B897}"/>
          </ac:cxnSpMkLst>
        </pc:cxnChg>
        <pc:cxnChg chg="del">
          <ac:chgData name="Desot, T.V.J. (Thierry)" userId="f0158f6f-554a-4e8a-b0ab-e5f346d56ece" providerId="ADAL" clId="{2F42A211-2EEA-4830-A356-23CD0E5E6431}" dt="2023-10-21T15:37:35.350" v="1465" actId="478"/>
          <ac:cxnSpMkLst>
            <pc:docMk/>
            <pc:sldMk cId="4006927990" sldId="322"/>
            <ac:cxnSpMk id="15" creationId="{50EF5A2A-FC76-3CA0-86E5-6BAE6B902439}"/>
          </ac:cxnSpMkLst>
        </pc:cxnChg>
        <pc:cxnChg chg="add del mod">
          <ac:chgData name="Desot, T.V.J. (Thierry)" userId="f0158f6f-554a-4e8a-b0ab-e5f346d56ece" providerId="ADAL" clId="{2F42A211-2EEA-4830-A356-23CD0E5E6431}" dt="2023-10-21T15:38:30.807" v="1487" actId="478"/>
          <ac:cxnSpMkLst>
            <pc:docMk/>
            <pc:sldMk cId="4006927990" sldId="322"/>
            <ac:cxnSpMk id="16" creationId="{FBC1EC0B-AF64-DBFF-8247-B3A06AE52490}"/>
          </ac:cxnSpMkLst>
        </pc:cxnChg>
        <pc:cxnChg chg="add mod">
          <ac:chgData name="Desot, T.V.J. (Thierry)" userId="f0158f6f-554a-4e8a-b0ab-e5f346d56ece" providerId="ADAL" clId="{2F42A211-2EEA-4830-A356-23CD0E5E6431}" dt="2023-10-21T15:38:41.248" v="1491" actId="14100"/>
          <ac:cxnSpMkLst>
            <pc:docMk/>
            <pc:sldMk cId="4006927990" sldId="322"/>
            <ac:cxnSpMk id="17" creationId="{32A7A3AC-B661-3ED0-35E7-2FF630152B7D}"/>
          </ac:cxnSpMkLst>
        </pc:cxnChg>
      </pc:sldChg>
      <pc:sldChg chg="delSp modSp add mod">
        <pc:chgData name="Desot, T.V.J. (Thierry)" userId="f0158f6f-554a-4e8a-b0ab-e5f346d56ece" providerId="ADAL" clId="{2F42A211-2EEA-4830-A356-23CD0E5E6431}" dt="2023-10-21T16:22:46.078" v="2702" actId="20577"/>
        <pc:sldMkLst>
          <pc:docMk/>
          <pc:sldMk cId="1537502008" sldId="323"/>
        </pc:sldMkLst>
        <pc:spChg chg="del">
          <ac:chgData name="Desot, T.V.J. (Thierry)" userId="f0158f6f-554a-4e8a-b0ab-e5f346d56ece" providerId="ADAL" clId="{2F42A211-2EEA-4830-A356-23CD0E5E6431}" dt="2023-10-21T15:46:43.134" v="1855" actId="478"/>
          <ac:spMkLst>
            <pc:docMk/>
            <pc:sldMk cId="1537502008" sldId="323"/>
            <ac:spMk id="3" creationId="{DA462499-2F69-25F3-DE8B-46F5749A4F46}"/>
          </ac:spMkLst>
        </pc:spChg>
        <pc:spChg chg="del">
          <ac:chgData name="Desot, T.V.J. (Thierry)" userId="f0158f6f-554a-4e8a-b0ab-e5f346d56ece" providerId="ADAL" clId="{2F42A211-2EEA-4830-A356-23CD0E5E6431}" dt="2023-10-21T15:46:45.196" v="1856" actId="478"/>
          <ac:spMkLst>
            <pc:docMk/>
            <pc:sldMk cId="1537502008" sldId="323"/>
            <ac:spMk id="6" creationId="{A8EFEB61-3311-ED37-3C50-C67A4AD580D1}"/>
          </ac:spMkLst>
        </pc:spChg>
        <pc:spChg chg="del">
          <ac:chgData name="Desot, T.V.J. (Thierry)" userId="f0158f6f-554a-4e8a-b0ab-e5f346d56ece" providerId="ADAL" clId="{2F42A211-2EEA-4830-A356-23CD0E5E6431}" dt="2023-10-21T15:47:09.871" v="1866" actId="478"/>
          <ac:spMkLst>
            <pc:docMk/>
            <pc:sldMk cId="1537502008" sldId="323"/>
            <ac:spMk id="7" creationId="{8319FDBA-2A45-D98B-0B8B-ECA9A7F50AD0}"/>
          </ac:spMkLst>
        </pc:spChg>
        <pc:spChg chg="del mod">
          <ac:chgData name="Desot, T.V.J. (Thierry)" userId="f0158f6f-554a-4e8a-b0ab-e5f346d56ece" providerId="ADAL" clId="{2F42A211-2EEA-4830-A356-23CD0E5E6431}" dt="2023-10-21T15:46:53.967" v="1858" actId="478"/>
          <ac:spMkLst>
            <pc:docMk/>
            <pc:sldMk cId="1537502008" sldId="323"/>
            <ac:spMk id="10" creationId="{CF0531AD-E787-FE92-1B65-A7C1874704F6}"/>
          </ac:spMkLst>
        </pc:spChg>
        <pc:spChg chg="del">
          <ac:chgData name="Desot, T.V.J. (Thierry)" userId="f0158f6f-554a-4e8a-b0ab-e5f346d56ece" providerId="ADAL" clId="{2F42A211-2EEA-4830-A356-23CD0E5E6431}" dt="2023-10-21T15:47:12.146" v="1867" actId="478"/>
          <ac:spMkLst>
            <pc:docMk/>
            <pc:sldMk cId="1537502008" sldId="323"/>
            <ac:spMk id="12" creationId="{64B1139A-7758-09A6-36F5-9191F107B802}"/>
          </ac:spMkLst>
        </pc:spChg>
        <pc:spChg chg="del">
          <ac:chgData name="Desot, T.V.J. (Thierry)" userId="f0158f6f-554a-4e8a-b0ab-e5f346d56ece" providerId="ADAL" clId="{2F42A211-2EEA-4830-A356-23CD0E5E6431}" dt="2023-10-21T15:47:08.007" v="1865" actId="478"/>
          <ac:spMkLst>
            <pc:docMk/>
            <pc:sldMk cId="1537502008" sldId="323"/>
            <ac:spMk id="21" creationId="{7322950A-56CF-E3EE-74DB-A678FAC856FD}"/>
          </ac:spMkLst>
        </pc:spChg>
        <pc:spChg chg="mod">
          <ac:chgData name="Desot, T.V.J. (Thierry)" userId="f0158f6f-554a-4e8a-b0ab-e5f346d56ece" providerId="ADAL" clId="{2F42A211-2EEA-4830-A356-23CD0E5E6431}" dt="2023-10-21T16:21:54.843" v="2539" actId="20577"/>
          <ac:spMkLst>
            <pc:docMk/>
            <pc:sldMk cId="1537502008" sldId="323"/>
            <ac:spMk id="456" creationId="{00000000-0000-0000-0000-000000000000}"/>
          </ac:spMkLst>
        </pc:spChg>
        <pc:spChg chg="mod">
          <ac:chgData name="Desot, T.V.J. (Thierry)" userId="f0158f6f-554a-4e8a-b0ab-e5f346d56ece" providerId="ADAL" clId="{2F42A211-2EEA-4830-A356-23CD0E5E6431}" dt="2023-10-21T16:22:46.078" v="2702" actId="20577"/>
          <ac:spMkLst>
            <pc:docMk/>
            <pc:sldMk cId="1537502008" sldId="323"/>
            <ac:spMk id="457" creationId="{00000000-0000-0000-0000-000000000000}"/>
          </ac:spMkLst>
        </pc:spChg>
        <pc:cxnChg chg="del">
          <ac:chgData name="Desot, T.V.J. (Thierry)" userId="f0158f6f-554a-4e8a-b0ab-e5f346d56ece" providerId="ADAL" clId="{2F42A211-2EEA-4830-A356-23CD0E5E6431}" dt="2023-10-21T15:47:03.325" v="1862" actId="478"/>
          <ac:cxnSpMkLst>
            <pc:docMk/>
            <pc:sldMk cId="1537502008" sldId="323"/>
            <ac:cxnSpMk id="4" creationId="{2197B13A-B388-1DD8-BCBA-33FE655E6BAE}"/>
          </ac:cxnSpMkLst>
        </pc:cxnChg>
        <pc:cxnChg chg="del">
          <ac:chgData name="Desot, T.V.J. (Thierry)" userId="f0158f6f-554a-4e8a-b0ab-e5f346d56ece" providerId="ADAL" clId="{2F42A211-2EEA-4830-A356-23CD0E5E6431}" dt="2023-10-21T15:47:06.465" v="1864" actId="478"/>
          <ac:cxnSpMkLst>
            <pc:docMk/>
            <pc:sldMk cId="1537502008" sldId="323"/>
            <ac:cxnSpMk id="5" creationId="{893A66BF-DFD4-E95B-22A2-BF3E99D756F2}"/>
          </ac:cxnSpMkLst>
        </pc:cxnChg>
        <pc:cxnChg chg="del">
          <ac:chgData name="Desot, T.V.J. (Thierry)" userId="f0158f6f-554a-4e8a-b0ab-e5f346d56ece" providerId="ADAL" clId="{2F42A211-2EEA-4830-A356-23CD0E5E6431}" dt="2023-10-21T15:46:57.304" v="1859" actId="478"/>
          <ac:cxnSpMkLst>
            <pc:docMk/>
            <pc:sldMk cId="1537502008" sldId="323"/>
            <ac:cxnSpMk id="8" creationId="{187347F4-D978-728C-BE75-8E4F90CAA6EB}"/>
          </ac:cxnSpMkLst>
        </pc:cxnChg>
        <pc:cxnChg chg="del">
          <ac:chgData name="Desot, T.V.J. (Thierry)" userId="f0158f6f-554a-4e8a-b0ab-e5f346d56ece" providerId="ADAL" clId="{2F42A211-2EEA-4830-A356-23CD0E5E6431}" dt="2023-10-21T15:47:01.394" v="1861" actId="478"/>
          <ac:cxnSpMkLst>
            <pc:docMk/>
            <pc:sldMk cId="1537502008" sldId="323"/>
            <ac:cxnSpMk id="9" creationId="{65DAA9B4-0957-1052-85F6-5AE78899C27D}"/>
          </ac:cxnSpMkLst>
        </pc:cxnChg>
        <pc:cxnChg chg="del mod">
          <ac:chgData name="Desot, T.V.J. (Thierry)" userId="f0158f6f-554a-4e8a-b0ab-e5f346d56ece" providerId="ADAL" clId="{2F42A211-2EEA-4830-A356-23CD0E5E6431}" dt="2023-10-21T15:46:59.341" v="1860" actId="478"/>
          <ac:cxnSpMkLst>
            <pc:docMk/>
            <pc:sldMk cId="1537502008" sldId="323"/>
            <ac:cxnSpMk id="11" creationId="{50EDB1D6-29C2-D53D-7E22-DBAE8B73F994}"/>
          </ac:cxnSpMkLst>
        </pc:cxnChg>
        <pc:cxnChg chg="del">
          <ac:chgData name="Desot, T.V.J. (Thierry)" userId="f0158f6f-554a-4e8a-b0ab-e5f346d56ece" providerId="ADAL" clId="{2F42A211-2EEA-4830-A356-23CD0E5E6431}" dt="2023-10-21T15:47:04.961" v="1863" actId="478"/>
          <ac:cxnSpMkLst>
            <pc:docMk/>
            <pc:sldMk cId="1537502008" sldId="323"/>
            <ac:cxnSpMk id="17" creationId="{32A7A3AC-B661-3ED0-35E7-2FF630152B7D}"/>
          </ac:cxnSpMkLst>
        </pc:cxnChg>
      </pc:sldChg>
      <pc:sldChg chg="addSp delSp modSp add mod">
        <pc:chgData name="Desot, T.V.J. (Thierry)" userId="f0158f6f-554a-4e8a-b0ab-e5f346d56ece" providerId="ADAL" clId="{2F42A211-2EEA-4830-A356-23CD0E5E6431}" dt="2023-10-21T16:10:46.698" v="2368" actId="113"/>
        <pc:sldMkLst>
          <pc:docMk/>
          <pc:sldMk cId="1497037321" sldId="324"/>
        </pc:sldMkLst>
        <pc:spChg chg="mod">
          <ac:chgData name="Desot, T.V.J. (Thierry)" userId="f0158f6f-554a-4e8a-b0ab-e5f346d56ece" providerId="ADAL" clId="{2F42A211-2EEA-4830-A356-23CD0E5E6431}" dt="2023-10-21T16:10:46.698" v="2368" actId="113"/>
          <ac:spMkLst>
            <pc:docMk/>
            <pc:sldMk cId="1497037321" sldId="324"/>
            <ac:spMk id="419" creationId="{00000000-0000-0000-0000-000000000000}"/>
          </ac:spMkLst>
        </pc:spChg>
        <pc:spChg chg="del">
          <ac:chgData name="Desot, T.V.J. (Thierry)" userId="f0158f6f-554a-4e8a-b0ab-e5f346d56ece" providerId="ADAL" clId="{2F42A211-2EEA-4830-A356-23CD0E5E6431}" dt="2023-10-21T15:54:17.970" v="1917" actId="478"/>
          <ac:spMkLst>
            <pc:docMk/>
            <pc:sldMk cId="1497037321" sldId="324"/>
            <ac:spMk id="421" creationId="{00000000-0000-0000-0000-000000000000}"/>
          </ac:spMkLst>
        </pc:spChg>
        <pc:spChg chg="del mod">
          <ac:chgData name="Desot, T.V.J. (Thierry)" userId="f0158f6f-554a-4e8a-b0ab-e5f346d56ece" providerId="ADAL" clId="{2F42A211-2EEA-4830-A356-23CD0E5E6431}" dt="2023-10-21T15:54:25.442" v="1919" actId="478"/>
          <ac:spMkLst>
            <pc:docMk/>
            <pc:sldMk cId="1497037321" sldId="324"/>
            <ac:spMk id="422" creationId="{00000000-0000-0000-0000-000000000000}"/>
          </ac:spMkLst>
        </pc:spChg>
        <pc:picChg chg="add mod">
          <ac:chgData name="Desot, T.V.J. (Thierry)" userId="f0158f6f-554a-4e8a-b0ab-e5f346d56ece" providerId="ADAL" clId="{2F42A211-2EEA-4830-A356-23CD0E5E6431}" dt="2023-10-21T15:56:48.684" v="1937" actId="1076"/>
          <ac:picMkLst>
            <pc:docMk/>
            <pc:sldMk cId="1497037321" sldId="324"/>
            <ac:picMk id="4" creationId="{3FAD0756-2327-409B-7FCD-3C3F6D7A3819}"/>
          </ac:picMkLst>
        </pc:picChg>
      </pc:sldChg>
      <pc:sldChg chg="addSp modSp add mod">
        <pc:chgData name="Desot, T.V.J. (Thierry)" userId="f0158f6f-554a-4e8a-b0ab-e5f346d56ece" providerId="ADAL" clId="{2F42A211-2EEA-4830-A356-23CD0E5E6431}" dt="2023-10-21T17:05:55.652" v="4337" actId="20577"/>
        <pc:sldMkLst>
          <pc:docMk/>
          <pc:sldMk cId="2051472632" sldId="325"/>
        </pc:sldMkLst>
        <pc:spChg chg="mod">
          <ac:chgData name="Desot, T.V.J. (Thierry)" userId="f0158f6f-554a-4e8a-b0ab-e5f346d56ece" providerId="ADAL" clId="{2F42A211-2EEA-4830-A356-23CD0E5E6431}" dt="2023-10-21T17:05:03.314" v="4203" actId="6549"/>
          <ac:spMkLst>
            <pc:docMk/>
            <pc:sldMk cId="2051472632" sldId="325"/>
            <ac:spMk id="468" creationId="{00000000-0000-0000-0000-000000000000}"/>
          </ac:spMkLst>
        </pc:spChg>
        <pc:spChg chg="mod">
          <ac:chgData name="Desot, T.V.J. (Thierry)" userId="f0158f6f-554a-4e8a-b0ab-e5f346d56ece" providerId="ADAL" clId="{2F42A211-2EEA-4830-A356-23CD0E5E6431}" dt="2023-10-21T17:05:55.652" v="4337" actId="20577"/>
          <ac:spMkLst>
            <pc:docMk/>
            <pc:sldMk cId="2051472632" sldId="325"/>
            <ac:spMk id="469" creationId="{00000000-0000-0000-0000-000000000000}"/>
          </ac:spMkLst>
        </pc:spChg>
        <pc:picChg chg="add mod">
          <ac:chgData name="Desot, T.V.J. (Thierry)" userId="f0158f6f-554a-4e8a-b0ab-e5f346d56ece" providerId="ADAL" clId="{2F42A211-2EEA-4830-A356-23CD0E5E6431}" dt="2023-10-21T17:02:37.703" v="4197" actId="1076"/>
          <ac:picMkLst>
            <pc:docMk/>
            <pc:sldMk cId="2051472632" sldId="325"/>
            <ac:picMk id="4" creationId="{42232163-C1E1-5B72-F3C5-D3FFF9AB0462}"/>
          </ac:picMkLst>
        </pc:picChg>
      </pc:sldChg>
      <pc:sldChg chg="addSp delSp modSp add mod setBg">
        <pc:chgData name="Desot, T.V.J. (Thierry)" userId="f0158f6f-554a-4e8a-b0ab-e5f346d56ece" providerId="ADAL" clId="{2F42A211-2EEA-4830-A356-23CD0E5E6431}" dt="2023-10-21T16:48:58.732" v="3765" actId="26606"/>
        <pc:sldMkLst>
          <pc:docMk/>
          <pc:sldMk cId="3823402793" sldId="326"/>
        </pc:sldMkLst>
        <pc:spChg chg="del">
          <ac:chgData name="Desot, T.V.J. (Thierry)" userId="f0158f6f-554a-4e8a-b0ab-e5f346d56ece" providerId="ADAL" clId="{2F42A211-2EEA-4830-A356-23CD0E5E6431}" dt="2023-10-21T16:40:47.119" v="3399" actId="478"/>
          <ac:spMkLst>
            <pc:docMk/>
            <pc:sldMk cId="3823402793" sldId="326"/>
            <ac:spMk id="5" creationId="{571E729F-1348-3AC4-763A-A38F8AB7D451}"/>
          </ac:spMkLst>
        </pc:spChg>
        <pc:spChg chg="del">
          <ac:chgData name="Desot, T.V.J. (Thierry)" userId="f0158f6f-554a-4e8a-b0ab-e5f346d56ece" providerId="ADAL" clId="{2F42A211-2EEA-4830-A356-23CD0E5E6431}" dt="2023-10-21T16:40:45.004" v="3398" actId="478"/>
          <ac:spMkLst>
            <pc:docMk/>
            <pc:sldMk cId="3823402793" sldId="326"/>
            <ac:spMk id="7" creationId="{67DEAD8C-9409-0A98-0D9E-2D137B6D9435}"/>
          </ac:spMkLst>
        </pc:spChg>
        <pc:spChg chg="mod">
          <ac:chgData name="Desot, T.V.J. (Thierry)" userId="f0158f6f-554a-4e8a-b0ab-e5f346d56ece" providerId="ADAL" clId="{2F42A211-2EEA-4830-A356-23CD0E5E6431}" dt="2023-10-21T16:48:58.732" v="3765" actId="26606"/>
          <ac:spMkLst>
            <pc:docMk/>
            <pc:sldMk cId="3823402793" sldId="326"/>
            <ac:spMk id="456" creationId="{00000000-0000-0000-0000-000000000000}"/>
          </ac:spMkLst>
        </pc:spChg>
        <pc:spChg chg="mod">
          <ac:chgData name="Desot, T.V.J. (Thierry)" userId="f0158f6f-554a-4e8a-b0ab-e5f346d56ece" providerId="ADAL" clId="{2F42A211-2EEA-4830-A356-23CD0E5E6431}" dt="2023-10-21T16:48:58.732" v="3765" actId="26606"/>
          <ac:spMkLst>
            <pc:docMk/>
            <pc:sldMk cId="3823402793" sldId="326"/>
            <ac:spMk id="457" creationId="{00000000-0000-0000-0000-000000000000}"/>
          </ac:spMkLst>
        </pc:spChg>
        <pc:spChg chg="mod">
          <ac:chgData name="Desot, T.V.J. (Thierry)" userId="f0158f6f-554a-4e8a-b0ab-e5f346d56ece" providerId="ADAL" clId="{2F42A211-2EEA-4830-A356-23CD0E5E6431}" dt="2023-10-21T16:48:58.732" v="3765" actId="26606"/>
          <ac:spMkLst>
            <pc:docMk/>
            <pc:sldMk cId="3823402793" sldId="326"/>
            <ac:spMk id="458" creationId="{00000000-0000-0000-0000-000000000000}"/>
          </ac:spMkLst>
        </pc:spChg>
        <pc:spChg chg="add del">
          <ac:chgData name="Desot, T.V.J. (Thierry)" userId="f0158f6f-554a-4e8a-b0ab-e5f346d56ece" providerId="ADAL" clId="{2F42A211-2EEA-4830-A356-23CD0E5E6431}" dt="2023-10-21T16:48:58.732" v="3765" actId="26606"/>
          <ac:spMkLst>
            <pc:docMk/>
            <pc:sldMk cId="3823402793" sldId="326"/>
            <ac:spMk id="463" creationId="{D009D6D5-DAC2-4A8B-A17A-E206B9012D09}"/>
          </ac:spMkLst>
        </pc:spChg>
        <pc:picChg chg="del">
          <ac:chgData name="Desot, T.V.J. (Thierry)" userId="f0158f6f-554a-4e8a-b0ab-e5f346d56ece" providerId="ADAL" clId="{2F42A211-2EEA-4830-A356-23CD0E5E6431}" dt="2023-10-21T16:40:55.861" v="3402" actId="478"/>
          <ac:picMkLst>
            <pc:docMk/>
            <pc:sldMk cId="3823402793" sldId="326"/>
            <ac:picMk id="3" creationId="{8E1CEF69-E09C-E34C-AF7C-68CE3298F7BA}"/>
          </ac:picMkLst>
        </pc:picChg>
        <pc:picChg chg="del">
          <ac:chgData name="Desot, T.V.J. (Thierry)" userId="f0158f6f-554a-4e8a-b0ab-e5f346d56ece" providerId="ADAL" clId="{2F42A211-2EEA-4830-A356-23CD0E5E6431}" dt="2023-10-21T16:40:41.808" v="3397" actId="478"/>
          <ac:picMkLst>
            <pc:docMk/>
            <pc:sldMk cId="3823402793" sldId="326"/>
            <ac:picMk id="4" creationId="{11FD9AB0-9929-6848-4CDF-E52389A3CF7B}"/>
          </ac:picMkLst>
        </pc:picChg>
        <pc:picChg chg="add mod ord">
          <ac:chgData name="Desot, T.V.J. (Thierry)" userId="f0158f6f-554a-4e8a-b0ab-e5f346d56ece" providerId="ADAL" clId="{2F42A211-2EEA-4830-A356-23CD0E5E6431}" dt="2023-10-21T16:48:58.732" v="3765" actId="26606"/>
          <ac:picMkLst>
            <pc:docMk/>
            <pc:sldMk cId="3823402793" sldId="326"/>
            <ac:picMk id="8" creationId="{21142BD6-4254-7379-76C7-2B277CFAC6B3}"/>
          </ac:picMkLst>
        </pc:picChg>
        <pc:cxnChg chg="del">
          <ac:chgData name="Desot, T.V.J. (Thierry)" userId="f0158f6f-554a-4e8a-b0ab-e5f346d56ece" providerId="ADAL" clId="{2F42A211-2EEA-4830-A356-23CD0E5E6431}" dt="2023-10-21T16:40:48.995" v="3400" actId="478"/>
          <ac:cxnSpMkLst>
            <pc:docMk/>
            <pc:sldMk cId="3823402793" sldId="326"/>
            <ac:cxnSpMk id="12" creationId="{2B9FE125-44DB-6445-386C-E6597545F547}"/>
          </ac:cxnSpMkLst>
        </pc:cxnChg>
      </pc:sldChg>
      <pc:sldChg chg="modSp add mod">
        <pc:chgData name="Desot, T.V.J. (Thierry)" userId="f0158f6f-554a-4e8a-b0ab-e5f346d56ece" providerId="ADAL" clId="{2F42A211-2EEA-4830-A356-23CD0E5E6431}" dt="2023-10-21T17:19:26.386" v="4579" actId="113"/>
        <pc:sldMkLst>
          <pc:docMk/>
          <pc:sldMk cId="3809580101" sldId="327"/>
        </pc:sldMkLst>
        <pc:spChg chg="mod">
          <ac:chgData name="Desot, T.V.J. (Thierry)" userId="f0158f6f-554a-4e8a-b0ab-e5f346d56ece" providerId="ADAL" clId="{2F42A211-2EEA-4830-A356-23CD0E5E6431}" dt="2023-10-21T17:19:26.386" v="4579" actId="113"/>
          <ac:spMkLst>
            <pc:docMk/>
            <pc:sldMk cId="3809580101" sldId="327"/>
            <ac:spMk id="469" creationId="{00000000-0000-0000-0000-000000000000}"/>
          </ac:spMkLst>
        </pc:spChg>
      </pc:sldChg>
      <pc:sldChg chg="delSp modSp add mod ord">
        <pc:chgData name="Desot, T.V.J. (Thierry)" userId="f0158f6f-554a-4e8a-b0ab-e5f346d56ece" providerId="ADAL" clId="{2F42A211-2EEA-4830-A356-23CD0E5E6431}" dt="2023-10-21T17:11:06.163" v="4562" actId="478"/>
        <pc:sldMkLst>
          <pc:docMk/>
          <pc:sldMk cId="3466599481" sldId="328"/>
        </pc:sldMkLst>
        <pc:spChg chg="del">
          <ac:chgData name="Desot, T.V.J. (Thierry)" userId="f0158f6f-554a-4e8a-b0ab-e5f346d56ece" providerId="ADAL" clId="{2F42A211-2EEA-4830-A356-23CD0E5E6431}" dt="2023-10-21T17:11:06.163" v="4562" actId="478"/>
          <ac:spMkLst>
            <pc:docMk/>
            <pc:sldMk cId="3466599481" sldId="328"/>
            <ac:spMk id="127" creationId="{00000000-0000-0000-0000-000000000000}"/>
          </ac:spMkLst>
        </pc:spChg>
        <pc:spChg chg="mod">
          <ac:chgData name="Desot, T.V.J. (Thierry)" userId="f0158f6f-554a-4e8a-b0ab-e5f346d56ece" providerId="ADAL" clId="{2F42A211-2EEA-4830-A356-23CD0E5E6431}" dt="2023-10-21T17:11:00.851" v="4561" actId="113"/>
          <ac:spMkLst>
            <pc:docMk/>
            <pc:sldMk cId="3466599481" sldId="328"/>
            <ac:spMk id="128" creationId="{00000000-0000-0000-0000-00000000000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993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BE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/>
          </p:nvPr>
        </p:nvSpPr>
        <p:spPr>
          <a:xfrm>
            <a:off x="628560" y="1369080"/>
            <a:ext cx="7886520" cy="155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BE" sz="21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/>
          </p:nvPr>
        </p:nvSpPr>
        <p:spPr>
          <a:xfrm>
            <a:off x="628560" y="3073680"/>
            <a:ext cx="7886520" cy="155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BE" sz="21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993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BE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/>
          </p:nvPr>
        </p:nvSpPr>
        <p:spPr>
          <a:xfrm>
            <a:off x="628560" y="1369080"/>
            <a:ext cx="3848400" cy="155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BE" sz="21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/>
          </p:nvPr>
        </p:nvSpPr>
        <p:spPr>
          <a:xfrm>
            <a:off x="4669920" y="1369080"/>
            <a:ext cx="3848400" cy="155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BE" sz="21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/>
          </p:nvPr>
        </p:nvSpPr>
        <p:spPr>
          <a:xfrm>
            <a:off x="628560" y="3073680"/>
            <a:ext cx="3848400" cy="155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BE" sz="21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4" name="PlaceHolder 5"/>
          <p:cNvSpPr>
            <a:spLocks noGrp="1"/>
          </p:cNvSpPr>
          <p:nvPr>
            <p:ph/>
          </p:nvPr>
        </p:nvSpPr>
        <p:spPr>
          <a:xfrm>
            <a:off x="4669920" y="3073680"/>
            <a:ext cx="3848400" cy="155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BE" sz="21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993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BE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/>
          </p:nvPr>
        </p:nvSpPr>
        <p:spPr>
          <a:xfrm>
            <a:off x="628560" y="1369080"/>
            <a:ext cx="2539080" cy="155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BE" sz="21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/>
          </p:nvPr>
        </p:nvSpPr>
        <p:spPr>
          <a:xfrm>
            <a:off x="3295080" y="1369080"/>
            <a:ext cx="2539080" cy="155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BE" sz="21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/>
          </p:nvPr>
        </p:nvSpPr>
        <p:spPr>
          <a:xfrm>
            <a:off x="5961240" y="1369080"/>
            <a:ext cx="2539080" cy="155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BE" sz="21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/>
          </p:nvPr>
        </p:nvSpPr>
        <p:spPr>
          <a:xfrm>
            <a:off x="628560" y="3073680"/>
            <a:ext cx="2539080" cy="155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BE" sz="21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PlaceHolder 6"/>
          <p:cNvSpPr>
            <a:spLocks noGrp="1"/>
          </p:cNvSpPr>
          <p:nvPr>
            <p:ph/>
          </p:nvPr>
        </p:nvSpPr>
        <p:spPr>
          <a:xfrm>
            <a:off x="3295080" y="3073680"/>
            <a:ext cx="2539080" cy="155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BE" sz="21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1" name="PlaceHolder 7"/>
          <p:cNvSpPr>
            <a:spLocks noGrp="1"/>
          </p:cNvSpPr>
          <p:nvPr>
            <p:ph/>
          </p:nvPr>
        </p:nvSpPr>
        <p:spPr>
          <a:xfrm>
            <a:off x="5961240" y="3073680"/>
            <a:ext cx="2539080" cy="155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BE" sz="21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>
            <a:extLst>
              <a:ext uri="{FF2B5EF4-FFF2-40B4-BE49-F238E27FC236}">
                <a16:creationId xmlns:a16="http://schemas.microsoft.com/office/drawing/2014/main" id="{8D0D6623-E353-C54A-97C0-2F113787472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" y="-29172"/>
            <a:ext cx="9195860" cy="5172671"/>
          </a:xfrm>
          <a:prstGeom prst="rect">
            <a:avLst/>
          </a:prstGeom>
        </p:spPr>
      </p:pic>
      <p:pic>
        <p:nvPicPr>
          <p:cNvPr id="10" name="Afbeelding 9" descr="Afbeelding met tekst, illustratie&#10;&#10;Automatisch gegenereerde beschrijving">
            <a:extLst>
              <a:ext uri="{FF2B5EF4-FFF2-40B4-BE49-F238E27FC236}">
                <a16:creationId xmlns:a16="http://schemas.microsoft.com/office/drawing/2014/main" id="{646180EB-A1AB-224F-B26A-0A3D0C20CE0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5816" y="4680919"/>
            <a:ext cx="250159" cy="250159"/>
          </a:xfrm>
          <a:prstGeom prst="rect">
            <a:avLst/>
          </a:prstGeom>
        </p:spPr>
      </p:pic>
      <p:sp>
        <p:nvSpPr>
          <p:cNvPr id="11" name="Rechthoek 10">
            <a:extLst>
              <a:ext uri="{FF2B5EF4-FFF2-40B4-BE49-F238E27FC236}">
                <a16:creationId xmlns:a16="http://schemas.microsoft.com/office/drawing/2014/main" id="{A2776CD1-1785-4340-A09C-23280865CB1A}"/>
              </a:ext>
            </a:extLst>
          </p:cNvPr>
          <p:cNvSpPr/>
          <p:nvPr userDrawn="1"/>
        </p:nvSpPr>
        <p:spPr bwMode="auto">
          <a:xfrm>
            <a:off x="410481" y="664699"/>
            <a:ext cx="3558166" cy="1278402"/>
          </a:xfrm>
          <a:prstGeom prst="rect">
            <a:avLst/>
          </a:prstGeom>
          <a:solidFill>
            <a:srgbClr val="D4104B">
              <a:alpha val="9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13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84" charset="0"/>
              <a:ea typeface="ヒラギノ角ゴ Pro W3" pitchFamily="84" charset="-128"/>
              <a:cs typeface="ヒラギノ角ゴ Pro W3" pitchFamily="84" charset="-128"/>
            </a:endParaRPr>
          </a:p>
        </p:txBody>
      </p:sp>
      <p:sp>
        <p:nvSpPr>
          <p:cNvPr id="12" name="Ondertitel 2">
            <a:extLst>
              <a:ext uri="{FF2B5EF4-FFF2-40B4-BE49-F238E27FC236}">
                <a16:creationId xmlns:a16="http://schemas.microsoft.com/office/drawing/2014/main" id="{77A721F4-79CD-644C-B2B2-2CEA10B412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3248" y="858698"/>
            <a:ext cx="3163031" cy="904788"/>
          </a:xfrm>
        </p:spPr>
        <p:txBody>
          <a:bodyPr anchor="t">
            <a:normAutofit/>
          </a:bodyPr>
          <a:lstStyle>
            <a:lvl1pPr marL="0" indent="0" algn="l">
              <a:buNone/>
              <a:defRPr sz="1650" i="1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nl-NL" dirty="0"/>
              <a:t>Klikken om de ondertitelstijl van het model te bewerken</a:t>
            </a:r>
          </a:p>
        </p:txBody>
      </p:sp>
    </p:spTree>
    <p:extLst>
      <p:ext uri="{BB962C8B-B14F-4D97-AF65-F5344CB8AC3E}">
        <p14:creationId xmlns:p14="http://schemas.microsoft.com/office/powerpoint/2010/main" val="23944215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rPr dirty="0"/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E9B04A13-2F4A-4EF0-A12A-24C27A40ACA0}" type="slidenum">
              <a:t>‹#›</a:t>
            </a:fld>
            <a:endParaRPr dirty="0"/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993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BE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subTitle"/>
          </p:nvPr>
        </p:nvSpPr>
        <p:spPr>
          <a:xfrm>
            <a:off x="628560" y="1369080"/>
            <a:ext cx="7886520" cy="3263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rPr dirty="0"/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E8EC1C3C-F4DE-4703-8665-28F146A95217}" type="slidenum">
              <a:t>‹#›</a:t>
            </a:fld>
            <a:endParaRPr dirty="0"/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993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BE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/>
          </p:nvPr>
        </p:nvSpPr>
        <p:spPr>
          <a:xfrm>
            <a:off x="628560" y="1369080"/>
            <a:ext cx="7886520" cy="3263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BE" sz="21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rPr dirty="0"/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EACE9E61-7112-4539-BF4B-0B88BA239871}" type="slidenum">
              <a:t>‹#›</a:t>
            </a:fld>
            <a:endParaRPr dirty="0"/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993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BE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/>
          </p:nvPr>
        </p:nvSpPr>
        <p:spPr>
          <a:xfrm>
            <a:off x="628560" y="1369080"/>
            <a:ext cx="3848400" cy="3263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BE" sz="21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/>
          </p:nvPr>
        </p:nvSpPr>
        <p:spPr>
          <a:xfrm>
            <a:off x="4669920" y="1369080"/>
            <a:ext cx="3848400" cy="3263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BE" sz="21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rPr dirty="0"/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FBB066BC-D1CF-4B28-878C-A90907E30C88}" type="slidenum">
              <a:t>‹#›</a:t>
            </a:fld>
            <a:endParaRPr dirty="0"/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993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BE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rPr dirty="0"/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C67A7BF1-BC3F-4CB5-BD4B-49EDA6FC85DF}" type="slidenum">
              <a:t>‹#›</a:t>
            </a:fld>
            <a:endParaRPr dirty="0"/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subTitle"/>
          </p:nvPr>
        </p:nvSpPr>
        <p:spPr>
          <a:xfrm>
            <a:off x="628560" y="273960"/>
            <a:ext cx="7886520" cy="4608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rPr dirty="0"/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29097FEC-1AA4-4140-9C14-7777FCA3CEB8}" type="slidenum">
              <a:t>‹#›</a:t>
            </a:fld>
            <a:endParaRPr dirty="0"/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993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BE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subTitle"/>
          </p:nvPr>
        </p:nvSpPr>
        <p:spPr>
          <a:xfrm>
            <a:off x="628560" y="1369080"/>
            <a:ext cx="7886520" cy="3263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993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BE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/>
          </p:nvPr>
        </p:nvSpPr>
        <p:spPr>
          <a:xfrm>
            <a:off x="628560" y="1369080"/>
            <a:ext cx="3848400" cy="155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BE" sz="21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/>
          </p:nvPr>
        </p:nvSpPr>
        <p:spPr>
          <a:xfrm>
            <a:off x="4669920" y="1369080"/>
            <a:ext cx="3848400" cy="3263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BE" sz="21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9" name="PlaceHolder 4"/>
          <p:cNvSpPr>
            <a:spLocks noGrp="1"/>
          </p:cNvSpPr>
          <p:nvPr>
            <p:ph/>
          </p:nvPr>
        </p:nvSpPr>
        <p:spPr>
          <a:xfrm>
            <a:off x="628560" y="3073680"/>
            <a:ext cx="3848400" cy="155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BE" sz="21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rPr dirty="0"/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C72F5F57-9649-480A-84B6-BC443801794B}" type="slidenum">
              <a:t>‹#›</a:t>
            </a:fld>
            <a:endParaRPr dirty="0"/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993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BE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/>
          </p:nvPr>
        </p:nvSpPr>
        <p:spPr>
          <a:xfrm>
            <a:off x="628560" y="1369080"/>
            <a:ext cx="3848400" cy="3263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BE" sz="21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/>
          </p:nvPr>
        </p:nvSpPr>
        <p:spPr>
          <a:xfrm>
            <a:off x="4669920" y="1369080"/>
            <a:ext cx="3848400" cy="155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BE" sz="21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3" name="PlaceHolder 4"/>
          <p:cNvSpPr>
            <a:spLocks noGrp="1"/>
          </p:cNvSpPr>
          <p:nvPr>
            <p:ph/>
          </p:nvPr>
        </p:nvSpPr>
        <p:spPr>
          <a:xfrm>
            <a:off x="4669920" y="3073680"/>
            <a:ext cx="3848400" cy="155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BE" sz="21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rPr dirty="0"/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44D67D23-2D00-44E9-BD7D-13C75683383D}" type="slidenum">
              <a:t>‹#›</a:t>
            </a:fld>
            <a:endParaRPr dirty="0"/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993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BE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/>
          </p:nvPr>
        </p:nvSpPr>
        <p:spPr>
          <a:xfrm>
            <a:off x="628560" y="1369080"/>
            <a:ext cx="3848400" cy="155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BE" sz="21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/>
          </p:nvPr>
        </p:nvSpPr>
        <p:spPr>
          <a:xfrm>
            <a:off x="4669920" y="1369080"/>
            <a:ext cx="3848400" cy="155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BE" sz="21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/>
          </p:nvPr>
        </p:nvSpPr>
        <p:spPr>
          <a:xfrm>
            <a:off x="628560" y="3073680"/>
            <a:ext cx="7886520" cy="155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BE" sz="21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rPr dirty="0"/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5D7EE8A5-4641-4679-B619-3A581B3010D1}" type="slidenum">
              <a:t>‹#›</a:t>
            </a:fld>
            <a:endParaRPr dirty="0"/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993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BE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/>
          </p:nvPr>
        </p:nvSpPr>
        <p:spPr>
          <a:xfrm>
            <a:off x="628560" y="1369080"/>
            <a:ext cx="7886520" cy="155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BE" sz="21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/>
          </p:nvPr>
        </p:nvSpPr>
        <p:spPr>
          <a:xfrm>
            <a:off x="628560" y="3073680"/>
            <a:ext cx="7886520" cy="155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BE" sz="21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rPr dirty="0"/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D214E831-5ADE-4B55-A311-249EBD039278}" type="slidenum">
              <a:t>‹#›</a:t>
            </a:fld>
            <a:endParaRPr dirty="0"/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993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BE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/>
          </p:nvPr>
        </p:nvSpPr>
        <p:spPr>
          <a:xfrm>
            <a:off x="628560" y="1369080"/>
            <a:ext cx="3848400" cy="155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BE" sz="21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/>
          </p:nvPr>
        </p:nvSpPr>
        <p:spPr>
          <a:xfrm>
            <a:off x="4669920" y="1369080"/>
            <a:ext cx="3848400" cy="155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BE" sz="21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/>
          </p:nvPr>
        </p:nvSpPr>
        <p:spPr>
          <a:xfrm>
            <a:off x="628560" y="3073680"/>
            <a:ext cx="3848400" cy="155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BE" sz="21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5" name="PlaceHolder 5"/>
          <p:cNvSpPr>
            <a:spLocks noGrp="1"/>
          </p:cNvSpPr>
          <p:nvPr>
            <p:ph/>
          </p:nvPr>
        </p:nvSpPr>
        <p:spPr>
          <a:xfrm>
            <a:off x="4669920" y="3073680"/>
            <a:ext cx="3848400" cy="155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BE" sz="21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rPr dirty="0"/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D6213900-5E8A-45EE-ABB9-03D6C6063ED5}" type="slidenum">
              <a:t>‹#›</a:t>
            </a:fld>
            <a:endParaRPr dirty="0"/>
          </a:p>
        </p:txBody>
      </p:sp>
      <p:sp>
        <p:nvSpPr>
          <p:cNvPr id="9" name="PlaceHolder 8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993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BE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/>
          </p:nvPr>
        </p:nvSpPr>
        <p:spPr>
          <a:xfrm>
            <a:off x="628560" y="1369080"/>
            <a:ext cx="2539080" cy="155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BE" sz="21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/>
          </p:nvPr>
        </p:nvSpPr>
        <p:spPr>
          <a:xfrm>
            <a:off x="3295080" y="1369080"/>
            <a:ext cx="2539080" cy="155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BE" sz="21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9" name="PlaceHolder 4"/>
          <p:cNvSpPr>
            <a:spLocks noGrp="1"/>
          </p:cNvSpPr>
          <p:nvPr>
            <p:ph/>
          </p:nvPr>
        </p:nvSpPr>
        <p:spPr>
          <a:xfrm>
            <a:off x="5961240" y="1369080"/>
            <a:ext cx="2539080" cy="155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BE" sz="21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0" name="PlaceHolder 5"/>
          <p:cNvSpPr>
            <a:spLocks noGrp="1"/>
          </p:cNvSpPr>
          <p:nvPr>
            <p:ph/>
          </p:nvPr>
        </p:nvSpPr>
        <p:spPr>
          <a:xfrm>
            <a:off x="628560" y="3073680"/>
            <a:ext cx="2539080" cy="155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BE" sz="21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1" name="PlaceHolder 6"/>
          <p:cNvSpPr>
            <a:spLocks noGrp="1"/>
          </p:cNvSpPr>
          <p:nvPr>
            <p:ph/>
          </p:nvPr>
        </p:nvSpPr>
        <p:spPr>
          <a:xfrm>
            <a:off x="3295080" y="3073680"/>
            <a:ext cx="2539080" cy="155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BE" sz="21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2" name="PlaceHolder 7"/>
          <p:cNvSpPr>
            <a:spLocks noGrp="1"/>
          </p:cNvSpPr>
          <p:nvPr>
            <p:ph/>
          </p:nvPr>
        </p:nvSpPr>
        <p:spPr>
          <a:xfrm>
            <a:off x="5961240" y="3073680"/>
            <a:ext cx="2539080" cy="155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BE" sz="21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rPr dirty="0"/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D046F9AA-8656-483B-897D-A4B9794BE316}" type="slidenum">
              <a:t>‹#›</a:t>
            </a:fld>
            <a:endParaRPr dirty="0"/>
          </a:p>
        </p:txBody>
      </p:sp>
      <p:sp>
        <p:nvSpPr>
          <p:cNvPr id="11" name="PlaceHolder 10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993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BE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/>
          </p:nvPr>
        </p:nvSpPr>
        <p:spPr>
          <a:xfrm>
            <a:off x="628560" y="1369080"/>
            <a:ext cx="7886520" cy="3263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BE" sz="21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993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BE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/>
          </p:nvPr>
        </p:nvSpPr>
        <p:spPr>
          <a:xfrm>
            <a:off x="628560" y="1369080"/>
            <a:ext cx="3848400" cy="3263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BE" sz="21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/>
          </p:nvPr>
        </p:nvSpPr>
        <p:spPr>
          <a:xfrm>
            <a:off x="4669920" y="1369080"/>
            <a:ext cx="3848400" cy="3263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BE" sz="21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993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BE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subTitle"/>
          </p:nvPr>
        </p:nvSpPr>
        <p:spPr>
          <a:xfrm>
            <a:off x="628560" y="273960"/>
            <a:ext cx="7886520" cy="4608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993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BE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/>
          </p:nvPr>
        </p:nvSpPr>
        <p:spPr>
          <a:xfrm>
            <a:off x="628560" y="1369080"/>
            <a:ext cx="3848400" cy="155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BE" sz="21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/>
          </p:nvPr>
        </p:nvSpPr>
        <p:spPr>
          <a:xfrm>
            <a:off x="4669920" y="1369080"/>
            <a:ext cx="3848400" cy="3263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BE" sz="21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/>
          </p:nvPr>
        </p:nvSpPr>
        <p:spPr>
          <a:xfrm>
            <a:off x="628560" y="3073680"/>
            <a:ext cx="3848400" cy="155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BE" sz="21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993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BE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/>
          </p:nvPr>
        </p:nvSpPr>
        <p:spPr>
          <a:xfrm>
            <a:off x="628560" y="1369080"/>
            <a:ext cx="3848400" cy="3263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BE" sz="21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/>
          </p:nvPr>
        </p:nvSpPr>
        <p:spPr>
          <a:xfrm>
            <a:off x="4669920" y="1369080"/>
            <a:ext cx="3848400" cy="155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BE" sz="21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/>
          </p:nvPr>
        </p:nvSpPr>
        <p:spPr>
          <a:xfrm>
            <a:off x="4669920" y="3073680"/>
            <a:ext cx="3848400" cy="155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BE" sz="21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993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BE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/>
          </p:nvPr>
        </p:nvSpPr>
        <p:spPr>
          <a:xfrm>
            <a:off x="628560" y="1369080"/>
            <a:ext cx="3848400" cy="155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BE" sz="21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/>
          </p:nvPr>
        </p:nvSpPr>
        <p:spPr>
          <a:xfrm>
            <a:off x="4669920" y="1369080"/>
            <a:ext cx="3848400" cy="155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BE" sz="21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/>
          </p:nvPr>
        </p:nvSpPr>
        <p:spPr>
          <a:xfrm>
            <a:off x="628560" y="3073680"/>
            <a:ext cx="7886520" cy="155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BE" sz="21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80760" y="1205640"/>
            <a:ext cx="8007120" cy="2338920"/>
          </a:xfrm>
          <a:prstGeom prst="rect">
            <a:avLst/>
          </a:prstGeom>
          <a:noFill/>
          <a:ln w="0">
            <a:noFill/>
          </a:ln>
        </p:spPr>
        <p:txBody>
          <a:bodyPr lIns="48240" tIns="24120" rIns="48240" bIns="24120" anchor="b">
            <a:noAutofit/>
          </a:bodyPr>
          <a:lstStyle/>
          <a:p>
            <a:r>
              <a:rPr lang="en-BE" sz="5300" b="0" strike="noStrike" spc="-1">
                <a:solidFill>
                  <a:srgbClr val="000000"/>
                </a:solidFill>
                <a:latin typeface="Calibri"/>
              </a:rPr>
              <a:t>Click to edit the title text format</a:t>
            </a: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1687680" y="4411800"/>
            <a:ext cx="1205280" cy="489600"/>
          </a:xfrm>
          <a:prstGeom prst="rect">
            <a:avLst/>
          </a:prstGeom>
          <a:noFill/>
          <a:ln w="0">
            <a:noFill/>
          </a:ln>
        </p:spPr>
        <p:txBody>
          <a:bodyPr lIns="48240" tIns="24120" rIns="48240" bIns="24120" anchor="t">
            <a:noAutofit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BE" sz="800" b="0" strike="noStrike" spc="-1">
                <a:solidFill>
                  <a:srgbClr val="000000"/>
                </a:solidFill>
                <a:latin typeface="Calibri"/>
              </a:rPr>
              <a:t>Click to edit the outline text format</a:t>
            </a: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BE" sz="800" b="0" strike="noStrike" spc="-1">
                <a:solidFill>
                  <a:srgbClr val="000000"/>
                </a:solidFill>
                <a:latin typeface="Calibri"/>
              </a:rPr>
              <a:t>Second Outline Level</a:t>
            </a: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BE" sz="800" b="0" strike="noStrike" spc="-1">
                <a:solidFill>
                  <a:srgbClr val="000000"/>
                </a:solidFill>
                <a:latin typeface="Calibri"/>
              </a:rPr>
              <a:t>Third Outline Level</a:t>
            </a: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BE" sz="800" b="0" strike="noStrike" spc="-1">
                <a:solidFill>
                  <a:srgbClr val="000000"/>
                </a:solidFill>
                <a:latin typeface="Calibri"/>
              </a:rPr>
              <a:t>Fourth Outline Level</a:t>
            </a: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BE" sz="800" b="0" strike="noStrike" spc="-1">
                <a:solidFill>
                  <a:srgbClr val="000000"/>
                </a:solidFill>
                <a:latin typeface="Calibri"/>
              </a:rPr>
              <a:t>Fifth Outline Level</a:t>
            </a: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BE" sz="800" b="0" strike="noStrike" spc="-1">
                <a:solidFill>
                  <a:srgbClr val="000000"/>
                </a:solidFill>
                <a:latin typeface="Calibri"/>
              </a:rPr>
              <a:t>Sixth Outline Level</a:t>
            </a: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BE" sz="800" b="0" strike="noStrike" spc="-1">
                <a:solidFill>
                  <a:srgbClr val="000000"/>
                </a:solidFill>
                <a:latin typeface="Calibri"/>
              </a:rPr>
              <a:t>Seventh Outline Level</a:t>
            </a:r>
          </a:p>
        </p:txBody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3012840" y="4411800"/>
            <a:ext cx="1205280" cy="489600"/>
          </a:xfrm>
          <a:prstGeom prst="rect">
            <a:avLst/>
          </a:prstGeom>
          <a:noFill/>
          <a:ln w="0">
            <a:noFill/>
          </a:ln>
        </p:spPr>
        <p:txBody>
          <a:bodyPr lIns="48240" tIns="24120" rIns="48240" bIns="24120" anchor="t">
            <a:noAutofit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BE" sz="800" b="0" strike="noStrike" spc="-1">
                <a:solidFill>
                  <a:srgbClr val="000000"/>
                </a:solidFill>
                <a:latin typeface="Calibri"/>
              </a:rPr>
              <a:t>Click to edit the outline text format</a:t>
            </a: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BE" sz="800" b="0" strike="noStrike" spc="-1">
                <a:solidFill>
                  <a:srgbClr val="000000"/>
                </a:solidFill>
                <a:latin typeface="Calibri"/>
              </a:rPr>
              <a:t>Second Outline Level</a:t>
            </a: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BE" sz="800" b="0" strike="noStrike" spc="-1">
                <a:solidFill>
                  <a:srgbClr val="000000"/>
                </a:solidFill>
                <a:latin typeface="Calibri"/>
              </a:rPr>
              <a:t>Third Outline Level</a:t>
            </a: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BE" sz="800" b="0" strike="noStrike" spc="-1">
                <a:solidFill>
                  <a:srgbClr val="000000"/>
                </a:solidFill>
                <a:latin typeface="Calibri"/>
              </a:rPr>
              <a:t>Fourth Outline Level</a:t>
            </a: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BE" sz="800" b="0" strike="noStrike" spc="-1">
                <a:solidFill>
                  <a:srgbClr val="000000"/>
                </a:solidFill>
                <a:latin typeface="Calibri"/>
              </a:rPr>
              <a:t>Fifth Outline Level</a:t>
            </a: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BE" sz="800" b="0" strike="noStrike" spc="-1">
                <a:solidFill>
                  <a:srgbClr val="000000"/>
                </a:solidFill>
                <a:latin typeface="Calibri"/>
              </a:rPr>
              <a:t>Sixth Outline Level</a:t>
            </a: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BE" sz="800" b="0" strike="noStrike" spc="-1">
                <a:solidFill>
                  <a:srgbClr val="000000"/>
                </a:solidFill>
                <a:latin typeface="Calibri"/>
              </a:rPr>
              <a:t>Seventh Outline Level</a:t>
            </a:r>
          </a:p>
        </p:txBody>
      </p:sp>
      <p:sp>
        <p:nvSpPr>
          <p:cNvPr id="3" name="PlaceHolder 4"/>
          <p:cNvSpPr>
            <a:spLocks noGrp="1"/>
          </p:cNvSpPr>
          <p:nvPr>
            <p:ph type="body"/>
          </p:nvPr>
        </p:nvSpPr>
        <p:spPr>
          <a:xfrm>
            <a:off x="4340160" y="4411800"/>
            <a:ext cx="1224360" cy="489600"/>
          </a:xfrm>
          <a:prstGeom prst="rect">
            <a:avLst/>
          </a:prstGeom>
          <a:noFill/>
          <a:ln w="0">
            <a:noFill/>
          </a:ln>
        </p:spPr>
        <p:txBody>
          <a:bodyPr lIns="48240" tIns="24120" rIns="48240" bIns="24120" anchor="t">
            <a:noAutofit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BE" sz="800" b="0" strike="noStrike" spc="-1">
                <a:solidFill>
                  <a:srgbClr val="000000"/>
                </a:solidFill>
                <a:latin typeface="Calibri"/>
              </a:rPr>
              <a:t>Click to edit the outline text format</a:t>
            </a: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BE" sz="800" b="0" strike="noStrike" spc="-1">
                <a:solidFill>
                  <a:srgbClr val="000000"/>
                </a:solidFill>
                <a:latin typeface="Calibri"/>
              </a:rPr>
              <a:t>Second Outline Level</a:t>
            </a: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BE" sz="800" b="0" strike="noStrike" spc="-1">
                <a:solidFill>
                  <a:srgbClr val="000000"/>
                </a:solidFill>
                <a:latin typeface="Calibri"/>
              </a:rPr>
              <a:t>Third Outline Level</a:t>
            </a: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BE" sz="800" b="0" strike="noStrike" spc="-1">
                <a:solidFill>
                  <a:srgbClr val="000000"/>
                </a:solidFill>
                <a:latin typeface="Calibri"/>
              </a:rPr>
              <a:t>Fourth Outline Level</a:t>
            </a: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BE" sz="800" b="0" strike="noStrike" spc="-1">
                <a:solidFill>
                  <a:srgbClr val="000000"/>
                </a:solidFill>
                <a:latin typeface="Calibri"/>
              </a:rPr>
              <a:t>Fifth Outline Level</a:t>
            </a: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BE" sz="800" b="0" strike="noStrike" spc="-1">
                <a:solidFill>
                  <a:srgbClr val="000000"/>
                </a:solidFill>
                <a:latin typeface="Calibri"/>
              </a:rPr>
              <a:t>Sixth Outline Level</a:t>
            </a: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BE" sz="800" b="0" strike="noStrike" spc="-1">
                <a:solidFill>
                  <a:srgbClr val="000000"/>
                </a:solidFill>
                <a:latin typeface="Calibri"/>
              </a:rPr>
              <a:t>Seventh Outline Level</a:t>
            </a: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5667120" y="4411800"/>
            <a:ext cx="1224360" cy="489600"/>
          </a:xfrm>
          <a:prstGeom prst="rect">
            <a:avLst/>
          </a:prstGeom>
          <a:noFill/>
          <a:ln w="0">
            <a:noFill/>
          </a:ln>
        </p:spPr>
        <p:txBody>
          <a:bodyPr lIns="48240" tIns="24120" rIns="48240" bIns="24120" anchor="t">
            <a:noAutofit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BE" sz="800" b="0" strike="noStrike" spc="-1">
                <a:solidFill>
                  <a:srgbClr val="000000"/>
                </a:solidFill>
                <a:latin typeface="Calibri"/>
              </a:rPr>
              <a:t>Click to edit the outline text format</a:t>
            </a: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BE" sz="800" b="0" strike="noStrike" spc="-1">
                <a:solidFill>
                  <a:srgbClr val="000000"/>
                </a:solidFill>
                <a:latin typeface="Calibri"/>
              </a:rPr>
              <a:t>Second Outline Level</a:t>
            </a: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BE" sz="800" b="0" strike="noStrike" spc="-1">
                <a:solidFill>
                  <a:srgbClr val="000000"/>
                </a:solidFill>
                <a:latin typeface="Calibri"/>
              </a:rPr>
              <a:t>Third Outline Level</a:t>
            </a: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BE" sz="800" b="0" strike="noStrike" spc="-1">
                <a:solidFill>
                  <a:srgbClr val="000000"/>
                </a:solidFill>
                <a:latin typeface="Calibri"/>
              </a:rPr>
              <a:t>Fourth Outline Level</a:t>
            </a: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BE" sz="800" b="0" strike="noStrike" spc="-1">
                <a:solidFill>
                  <a:srgbClr val="000000"/>
                </a:solidFill>
                <a:latin typeface="Calibri"/>
              </a:rPr>
              <a:t>Fifth Outline Level</a:t>
            </a: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BE" sz="800" b="0" strike="noStrike" spc="-1">
                <a:solidFill>
                  <a:srgbClr val="000000"/>
                </a:solidFill>
                <a:latin typeface="Calibri"/>
              </a:rPr>
              <a:t>Sixth Outline Level</a:t>
            </a: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BE" sz="800" b="0" strike="noStrike" spc="-1">
                <a:solidFill>
                  <a:srgbClr val="000000"/>
                </a:solidFill>
                <a:latin typeface="Calibri"/>
              </a:rPr>
              <a:t>Seventh Outline Level</a:t>
            </a:r>
          </a:p>
        </p:txBody>
      </p:sp>
      <p:sp>
        <p:nvSpPr>
          <p:cNvPr id="5" name="PlaceHolder 6"/>
          <p:cNvSpPr>
            <a:spLocks noGrp="1"/>
          </p:cNvSpPr>
          <p:nvPr>
            <p:ph type="body"/>
          </p:nvPr>
        </p:nvSpPr>
        <p:spPr>
          <a:xfrm>
            <a:off x="4525200" y="208440"/>
            <a:ext cx="4374000" cy="284400"/>
          </a:xfrm>
          <a:prstGeom prst="rect">
            <a:avLst/>
          </a:prstGeom>
          <a:noFill/>
          <a:ln w="0">
            <a:noFill/>
          </a:ln>
        </p:spPr>
        <p:txBody>
          <a:bodyPr lIns="48240" tIns="24120" rIns="48240" bIns="24120" anchor="b">
            <a:noAutofit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BE" sz="700" b="0" strike="noStrike" spc="-1">
                <a:solidFill>
                  <a:srgbClr val="000000"/>
                </a:solidFill>
                <a:latin typeface="Calibri"/>
              </a:rPr>
              <a:t>Click to edit the outline text format</a:t>
            </a: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BE" sz="700" b="0" strike="noStrike" spc="-1">
                <a:solidFill>
                  <a:srgbClr val="000000"/>
                </a:solidFill>
                <a:latin typeface="Calibri"/>
              </a:rPr>
              <a:t>Second Outline Level</a:t>
            </a: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BE" sz="700" b="0" strike="noStrike" spc="-1">
                <a:solidFill>
                  <a:srgbClr val="000000"/>
                </a:solidFill>
                <a:latin typeface="Calibri"/>
              </a:rPr>
              <a:t>Third Outline Level</a:t>
            </a: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BE" sz="700" b="0" strike="noStrike" spc="-1">
                <a:solidFill>
                  <a:srgbClr val="000000"/>
                </a:solidFill>
                <a:latin typeface="Calibri"/>
              </a:rPr>
              <a:t>Fourth Outline Level</a:t>
            </a: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BE" sz="700" b="0" strike="noStrike" spc="-1">
                <a:solidFill>
                  <a:srgbClr val="000000"/>
                </a:solidFill>
                <a:latin typeface="Calibri"/>
              </a:rPr>
              <a:t>Fifth Outline Level</a:t>
            </a: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BE" sz="700" b="0" strike="noStrike" spc="-1">
                <a:solidFill>
                  <a:srgbClr val="000000"/>
                </a:solidFill>
                <a:latin typeface="Calibri"/>
              </a:rPr>
              <a:t>Sixth Outline Level</a:t>
            </a: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BE" sz="700" b="0" strike="noStrike" spc="-1">
                <a:solidFill>
                  <a:srgbClr val="000000"/>
                </a:solidFill>
                <a:latin typeface="Calibri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74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9939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3300" b="0" strike="noStrike" spc="-1">
                <a:solidFill>
                  <a:srgbClr val="000000"/>
                </a:solidFill>
                <a:latin typeface="Calibri Light"/>
              </a:rPr>
              <a:t>Click to edit Master title style</a:t>
            </a:r>
            <a:endParaRPr lang="en-BE" sz="33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628560" y="1369080"/>
            <a:ext cx="7886520" cy="32630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171360" indent="-171360">
              <a:lnSpc>
                <a:spcPct val="90000"/>
              </a:lnSpc>
              <a:spcBef>
                <a:spcPts val="75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100" b="0" strike="noStrike" spc="-1">
                <a:solidFill>
                  <a:srgbClr val="000000"/>
                </a:solidFill>
                <a:latin typeface="Calibri"/>
              </a:rPr>
              <a:t>Click to edit Master text styles</a:t>
            </a:r>
            <a:endParaRPr lang="en-BE" sz="2100" b="0" strike="noStrike" spc="-1">
              <a:solidFill>
                <a:srgbClr val="000000"/>
              </a:solidFill>
              <a:latin typeface="Calibri"/>
            </a:endParaRPr>
          </a:p>
          <a:p>
            <a:pPr marL="514440" lvl="1" indent="-171360">
              <a:lnSpc>
                <a:spcPct val="90000"/>
              </a:lnSpc>
              <a:spcBef>
                <a:spcPts val="374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Second level</a:t>
            </a:r>
            <a:endParaRPr lang="en-BE" sz="1800" b="0" strike="noStrike" spc="-1">
              <a:solidFill>
                <a:srgbClr val="000000"/>
              </a:solidFill>
              <a:latin typeface="Calibri"/>
            </a:endParaRPr>
          </a:p>
          <a:p>
            <a:pPr marL="857160" lvl="2" indent="-171360">
              <a:lnSpc>
                <a:spcPct val="90000"/>
              </a:lnSpc>
              <a:spcBef>
                <a:spcPts val="374"/>
              </a:spcBef>
              <a:buClr>
                <a:srgbClr val="000000"/>
              </a:buClr>
              <a:buFont typeface="Arial"/>
              <a:buChar char="•"/>
            </a:pPr>
            <a:r>
              <a:rPr lang="en-US" sz="1500" b="0" strike="noStrike" spc="-1">
                <a:solidFill>
                  <a:srgbClr val="000000"/>
                </a:solidFill>
                <a:latin typeface="Calibri"/>
              </a:rPr>
              <a:t>Third level</a:t>
            </a:r>
            <a:endParaRPr lang="en-BE" sz="1500" b="0" strike="noStrike" spc="-1">
              <a:solidFill>
                <a:srgbClr val="000000"/>
              </a:solidFill>
              <a:latin typeface="Calibri"/>
            </a:endParaRPr>
          </a:p>
          <a:p>
            <a:pPr marL="1200240" lvl="3" indent="-171360">
              <a:lnSpc>
                <a:spcPct val="90000"/>
              </a:lnSpc>
              <a:spcBef>
                <a:spcPts val="374"/>
              </a:spcBef>
              <a:buClr>
                <a:srgbClr val="000000"/>
              </a:buClr>
              <a:buFont typeface="Arial"/>
              <a:buChar char="•"/>
            </a:pPr>
            <a:r>
              <a:rPr lang="en-US" sz="1350" b="0" strike="noStrike" spc="-1">
                <a:solidFill>
                  <a:srgbClr val="000000"/>
                </a:solidFill>
                <a:latin typeface="Calibri"/>
              </a:rPr>
              <a:t>Fourth level</a:t>
            </a:r>
            <a:endParaRPr lang="en-BE" sz="1350" b="0" strike="noStrike" spc="-1">
              <a:solidFill>
                <a:srgbClr val="000000"/>
              </a:solidFill>
              <a:latin typeface="Calibri"/>
            </a:endParaRPr>
          </a:p>
          <a:p>
            <a:pPr marL="1542960" lvl="4" indent="-171360">
              <a:lnSpc>
                <a:spcPct val="90000"/>
              </a:lnSpc>
              <a:spcBef>
                <a:spcPts val="374"/>
              </a:spcBef>
              <a:buClr>
                <a:srgbClr val="000000"/>
              </a:buClr>
              <a:buFont typeface="Arial"/>
              <a:buChar char="•"/>
            </a:pPr>
            <a:r>
              <a:rPr lang="en-US" sz="1350" b="0" strike="noStrike" spc="-1">
                <a:solidFill>
                  <a:srgbClr val="000000"/>
                </a:solidFill>
                <a:latin typeface="Calibri"/>
              </a:rPr>
              <a:t>Fifth level</a:t>
            </a:r>
            <a:endParaRPr lang="en-BE" sz="135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 type="dt" idx="1"/>
          </p:nvPr>
        </p:nvSpPr>
        <p:spPr>
          <a:xfrm>
            <a:off x="628560" y="4767120"/>
            <a:ext cx="2057040" cy="2736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lang="en-BE" sz="900" b="0" strike="noStrike" spc="-1">
                <a:solidFill>
                  <a:srgbClr val="8B8B8B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en-BE" sz="900" b="0" strike="noStrike" spc="-1">
                <a:solidFill>
                  <a:srgbClr val="8B8B8B"/>
                </a:solidFill>
                <a:latin typeface="Calibri"/>
              </a:rPr>
              <a:t>&lt;date/time&gt;</a:t>
            </a:r>
            <a:endParaRPr lang="en-US" sz="900" b="0" strike="noStrike" spc="-1" dirty="0">
              <a:latin typeface="Times New Roman"/>
            </a:endParaRPr>
          </a:p>
        </p:txBody>
      </p:sp>
      <p:sp>
        <p:nvSpPr>
          <p:cNvPr id="45" name="PlaceHolder 4"/>
          <p:cNvSpPr>
            <a:spLocks noGrp="1"/>
          </p:cNvSpPr>
          <p:nvPr>
            <p:ph type="ftr" idx="2"/>
          </p:nvPr>
        </p:nvSpPr>
        <p:spPr>
          <a:xfrm>
            <a:off x="3029040" y="4767120"/>
            <a:ext cx="3085920" cy="2736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buNone/>
              <a:defRPr lang="en-US" sz="900" b="0" strike="noStrike" spc="-1">
                <a:solidFill>
                  <a:srgbClr val="8B8B8B"/>
                </a:solidFill>
                <a:latin typeface="Calibri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lang="en-US" sz="900" b="0" strike="noStrike" spc="-1" dirty="0">
                <a:solidFill>
                  <a:srgbClr val="8B8B8B"/>
                </a:solidFill>
                <a:latin typeface="Calibri"/>
              </a:rPr>
              <a:t>&lt;footer&gt;</a:t>
            </a:r>
            <a:endParaRPr lang="en-US" sz="900" b="0" strike="noStrike" spc="-1" dirty="0">
              <a:latin typeface="Times New Roman"/>
            </a:endParaRPr>
          </a:p>
        </p:txBody>
      </p:sp>
      <p:sp>
        <p:nvSpPr>
          <p:cNvPr id="46" name="PlaceHolder 5"/>
          <p:cNvSpPr>
            <a:spLocks noGrp="1"/>
          </p:cNvSpPr>
          <p:nvPr>
            <p:ph type="sldNum" idx="3"/>
          </p:nvPr>
        </p:nvSpPr>
        <p:spPr>
          <a:xfrm>
            <a:off x="6458040" y="4767120"/>
            <a:ext cx="2057040" cy="2736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pos="0" algn="l"/>
              </a:tabLst>
              <a:defRPr lang="en-GB" sz="900" b="0" strike="noStrike" spc="-1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fld id="{1AB2059D-36B7-46E0-8050-16298CD16312}" type="slidenum">
              <a:rPr lang="en-GB" sz="900" b="0" strike="noStrike" spc="-1">
                <a:solidFill>
                  <a:srgbClr val="8B8B8B"/>
                </a:solidFill>
                <a:latin typeface="Calibri"/>
              </a:rPr>
              <a:t>‹#›</a:t>
            </a:fld>
            <a:endParaRPr lang="en-US" sz="900" b="0" strike="noStrike" spc="-1" dirty="0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5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BAB1E3B-277A-FB52-0FDA-09ECA1BAD35A}"/>
              </a:ext>
            </a:extLst>
          </p:cNvPr>
          <p:cNvSpPr/>
          <p:nvPr/>
        </p:nvSpPr>
        <p:spPr>
          <a:xfrm>
            <a:off x="341181" y="603298"/>
            <a:ext cx="8317259" cy="1433477"/>
          </a:xfrm>
          <a:prstGeom prst="rect">
            <a:avLst/>
          </a:prstGeom>
          <a:solidFill>
            <a:srgbClr val="C10F3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0" strike="noStrike" spc="-1" dirty="0">
                <a:solidFill>
                  <a:schemeClr val="bg1"/>
                </a:solidFill>
                <a:latin typeface="Arial"/>
                <a:ea typeface="Arial"/>
              </a:rPr>
              <a:t>Introduction to the family of BERT transformer models</a:t>
            </a:r>
            <a:endParaRPr lang="nl-NL" sz="24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CC204E-C2A9-1055-EB38-42854523A17D}"/>
              </a:ext>
            </a:extLst>
          </p:cNvPr>
          <p:cNvSpPr txBox="1"/>
          <p:nvPr/>
        </p:nvSpPr>
        <p:spPr>
          <a:xfrm>
            <a:off x="809554" y="4331368"/>
            <a:ext cx="122341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350" dirty="0">
                <a:solidFill>
                  <a:schemeClr val="bg1"/>
                </a:solidFill>
              </a:rPr>
              <a:t>Thierry Desot</a:t>
            </a:r>
            <a:endParaRPr lang="nl-NL" sz="1350" dirty="0">
              <a:solidFill>
                <a:schemeClr val="bg1"/>
              </a:solidFill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D0602060-15D8-0DB4-F58A-134CC1026CF9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595629" y="2079364"/>
            <a:ext cx="1171440" cy="1333440"/>
          </a:xfrm>
          <a:prstGeom prst="rect">
            <a:avLst/>
          </a:prstGeom>
          <a:ln w="0">
            <a:noFill/>
          </a:ln>
        </p:spPr>
      </p:pic>
      <p:pic>
        <p:nvPicPr>
          <p:cNvPr id="3" name="Picture 2" descr="A diagram of a cartoon character">
            <a:extLst>
              <a:ext uri="{FF2B5EF4-FFF2-40B4-BE49-F238E27FC236}">
                <a16:creationId xmlns:a16="http://schemas.microsoft.com/office/drawing/2014/main" id="{2C16D545-FA33-25FF-583A-609355CE00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5814" y="2708032"/>
            <a:ext cx="1865515" cy="1053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6657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993960"/>
          </a:xfrm>
          <a:prstGeom prst="rect">
            <a:avLst/>
          </a:prstGeom>
          <a:noFill/>
          <a:ln w="0">
            <a:noFill/>
          </a:ln>
        </p:spPr>
        <p:txBody>
          <a:bodyPr lIns="48240" tIns="24120" rIns="48240" bIns="24120" anchor="b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fr-BE" sz="2400" b="0" strike="noStrike" spc="-1" dirty="0">
                <a:solidFill>
                  <a:srgbClr val="000000"/>
                </a:solidFill>
                <a:latin typeface="Calibri Light"/>
              </a:rPr>
              <a:t>Machine learning - deep learning</a:t>
            </a:r>
            <a:endParaRPr lang="en-BE" sz="2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/>
          </p:nvPr>
        </p:nvSpPr>
        <p:spPr>
          <a:xfrm>
            <a:off x="628560" y="1369080"/>
            <a:ext cx="7886520" cy="3263040"/>
          </a:xfrm>
          <a:prstGeom prst="rect">
            <a:avLst/>
          </a:prstGeom>
          <a:noFill/>
          <a:ln w="0">
            <a:noFill/>
          </a:ln>
        </p:spPr>
        <p:txBody>
          <a:bodyPr lIns="48240" tIns="24120" rIns="48240" bIns="24120" anchor="t">
            <a:noAutofit/>
          </a:bodyPr>
          <a:lstStyle/>
          <a:p>
            <a:pPr marL="602640" indent="-514440">
              <a:lnSpc>
                <a:spcPct val="90000"/>
              </a:lnSpc>
              <a:spcBef>
                <a:spcPts val="751"/>
              </a:spcBef>
              <a:buClr>
                <a:srgbClr val="000000"/>
              </a:buClr>
              <a:buFont typeface="Arial"/>
              <a:buChar char="•"/>
            </a:pPr>
            <a:r>
              <a:rPr lang="en-US" sz="1600" b="1" strike="noStrike" spc="-1" dirty="0">
                <a:solidFill>
                  <a:srgbClr val="000000"/>
                </a:solidFill>
                <a:latin typeface="Calibri Light"/>
                <a:ea typeface="DejaVu Sans"/>
              </a:rPr>
              <a:t>Data set</a:t>
            </a:r>
            <a:endParaRPr lang="en-BE" sz="1600" b="0" strike="noStrike" spc="-1">
              <a:solidFill>
                <a:srgbClr val="000000"/>
              </a:solidFill>
              <a:latin typeface="Calibri"/>
            </a:endParaRPr>
          </a:p>
          <a:p>
            <a:pPr marL="945360" lvl="1" indent="-514440">
              <a:lnSpc>
                <a:spcPct val="90000"/>
              </a:lnSpc>
              <a:spcBef>
                <a:spcPts val="374"/>
              </a:spcBef>
              <a:buClr>
                <a:srgbClr val="000000"/>
              </a:buClr>
              <a:buFont typeface="Courier New"/>
              <a:buChar char="o"/>
            </a:pPr>
            <a:r>
              <a:rPr lang="en-US" sz="1600" b="0" strike="noStrike" spc="-1" dirty="0">
                <a:solidFill>
                  <a:srgbClr val="000000"/>
                </a:solidFill>
                <a:latin typeface="Calibri Light"/>
                <a:ea typeface="DejaVu Sans"/>
              </a:rPr>
              <a:t>Training set 			to create the machine learning model</a:t>
            </a:r>
            <a:endParaRPr lang="en-BE" sz="1600" b="0" strike="noStrike" spc="-1">
              <a:solidFill>
                <a:srgbClr val="000000"/>
              </a:solidFill>
              <a:latin typeface="Calibri"/>
            </a:endParaRPr>
          </a:p>
          <a:p>
            <a:pPr marL="945360" lvl="1" indent="-514440">
              <a:lnSpc>
                <a:spcPct val="90000"/>
              </a:lnSpc>
              <a:spcBef>
                <a:spcPts val="374"/>
              </a:spcBef>
              <a:buClr>
                <a:srgbClr val="000000"/>
              </a:buClr>
              <a:buFont typeface="Courier New"/>
              <a:buChar char="o"/>
            </a:pPr>
            <a:r>
              <a:rPr lang="en-US" sz="1600" b="0" strike="noStrike" spc="-1" dirty="0">
                <a:solidFill>
                  <a:srgbClr val="000000"/>
                </a:solidFill>
                <a:latin typeface="Calibri Light"/>
                <a:ea typeface="DejaVu Sans"/>
              </a:rPr>
              <a:t>Validation set			to fine-tune model and improve performances</a:t>
            </a:r>
            <a:endParaRPr lang="en-BE" sz="1600" b="0" strike="noStrike" spc="-1">
              <a:solidFill>
                <a:srgbClr val="000000"/>
              </a:solidFill>
              <a:latin typeface="Calibri"/>
            </a:endParaRPr>
          </a:p>
          <a:p>
            <a:pPr marL="945360" lvl="1" indent="-514440">
              <a:lnSpc>
                <a:spcPct val="90000"/>
              </a:lnSpc>
              <a:spcBef>
                <a:spcPts val="374"/>
              </a:spcBef>
              <a:buClr>
                <a:srgbClr val="000000"/>
              </a:buClr>
              <a:buFont typeface="Courier New"/>
              <a:buChar char="o"/>
            </a:pPr>
            <a:r>
              <a:rPr lang="en-US" sz="1600" b="0" strike="noStrike" spc="-1" dirty="0">
                <a:solidFill>
                  <a:srgbClr val="000000"/>
                </a:solidFill>
                <a:latin typeface="Calibri Light"/>
                <a:ea typeface="DejaVu Sans"/>
              </a:rPr>
              <a:t>Held-out test set		informs us about the final performance of the model  			                after completing the training phase</a:t>
            </a:r>
            <a:endParaRPr lang="en-BE" sz="16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BE" sz="16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BE" sz="1600" b="0" strike="noStrike" spc="-1">
              <a:solidFill>
                <a:srgbClr val="000000"/>
              </a:solidFill>
              <a:latin typeface="Calibri"/>
            </a:endParaRPr>
          </a:p>
          <a:p>
            <a:pPr marL="431280">
              <a:lnSpc>
                <a:spcPct val="90000"/>
              </a:lnSpc>
              <a:spcBef>
                <a:spcPts val="374"/>
              </a:spcBef>
              <a:buNone/>
              <a:tabLst>
                <a:tab pos="0" algn="l"/>
              </a:tabLst>
            </a:pPr>
            <a:endParaRPr lang="en-BE" sz="16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417"/>
              </a:spcBef>
              <a:buNone/>
              <a:tabLst>
                <a:tab pos="0" algn="l"/>
              </a:tabLst>
            </a:pPr>
            <a:endParaRPr lang="en-BE" sz="16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417"/>
              </a:spcBef>
              <a:buNone/>
              <a:tabLst>
                <a:tab pos="0" algn="l"/>
              </a:tabLst>
            </a:pPr>
            <a:endParaRPr lang="en-BE" sz="16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417"/>
              </a:spcBef>
              <a:buNone/>
              <a:tabLst>
                <a:tab pos="0" algn="l"/>
              </a:tabLst>
            </a:pPr>
            <a:endParaRPr lang="en-BE" sz="16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417"/>
              </a:spcBef>
              <a:buNone/>
              <a:tabLst>
                <a:tab pos="0" algn="l"/>
              </a:tabLst>
            </a:pPr>
            <a:endParaRPr lang="en-BE" sz="16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417"/>
              </a:spcBef>
              <a:buNone/>
              <a:tabLst>
                <a:tab pos="0" algn="l"/>
              </a:tabLst>
            </a:pPr>
            <a:endParaRPr lang="en-BE" sz="13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417"/>
              </a:spcBef>
              <a:buNone/>
              <a:tabLst>
                <a:tab pos="0" algn="l"/>
              </a:tabLst>
            </a:pPr>
            <a:endParaRPr lang="en-BE" sz="12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417"/>
              </a:spcBef>
              <a:buNone/>
              <a:tabLst>
                <a:tab pos="0" algn="l"/>
              </a:tabLst>
            </a:pPr>
            <a:endParaRPr lang="en-BE" sz="1600" b="0" strike="noStrike" spc="-1">
              <a:solidFill>
                <a:srgbClr val="000000"/>
              </a:solidFill>
              <a:latin typeface="Calibri"/>
            </a:endParaRPr>
          </a:p>
          <a:p>
            <a:pPr marL="1345680">
              <a:lnSpc>
                <a:spcPct val="90000"/>
              </a:lnSpc>
              <a:spcBef>
                <a:spcPts val="374"/>
              </a:spcBef>
              <a:buNone/>
              <a:tabLst>
                <a:tab pos="0" algn="l"/>
              </a:tabLst>
            </a:pPr>
            <a:br>
              <a:rPr sz="2000" dirty="0"/>
            </a:br>
            <a:r>
              <a:rPr lang="nl-BE" sz="2000" b="0" strike="noStrike" spc="-1" dirty="0">
                <a:solidFill>
                  <a:srgbClr val="242424"/>
                </a:solidFill>
                <a:latin typeface="Arial"/>
                <a:ea typeface="DejaVu Sans"/>
              </a:rPr>
              <a:t>                         </a:t>
            </a:r>
            <a:endParaRPr lang="en-BE" sz="2000" b="0" strike="noStrike" spc="-1">
              <a:solidFill>
                <a:srgbClr val="000000"/>
              </a:solidFill>
              <a:latin typeface="Calibri"/>
            </a:endParaRPr>
          </a:p>
          <a:p>
            <a:pPr marL="1002600">
              <a:lnSpc>
                <a:spcPct val="90000"/>
              </a:lnSpc>
              <a:spcBef>
                <a:spcPts val="374"/>
              </a:spcBef>
              <a:buNone/>
              <a:tabLst>
                <a:tab pos="0" algn="l"/>
              </a:tabLst>
            </a:pPr>
            <a:endParaRPr lang="en-BE" sz="7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2" name="PlaceHolder 3"/>
          <p:cNvSpPr>
            <a:spLocks noGrp="1"/>
          </p:cNvSpPr>
          <p:nvPr>
            <p:ph type="sldNum" idx="14"/>
          </p:nvPr>
        </p:nvSpPr>
        <p:spPr>
          <a:xfrm>
            <a:off x="6458040" y="4767120"/>
            <a:ext cx="2057040" cy="2736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pos="0" algn="l"/>
              </a:tabLst>
              <a:defRPr lang="en-GB" sz="900" b="0" strike="noStrike" spc="-1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fld id="{53076EFC-DDB1-4CA8-9440-071679E56250}" type="slidenum">
              <a:rPr lang="en-GB" sz="900" b="0" strike="noStrike" spc="-1">
                <a:solidFill>
                  <a:srgbClr val="8B8B8B"/>
                </a:solidFill>
                <a:latin typeface="Calibri"/>
              </a:rPr>
              <a:t>10</a:t>
            </a:fld>
            <a:endParaRPr lang="en-US" sz="900" b="0" strike="noStrike" spc="-1" dirty="0">
              <a:latin typeface="Times New Roman"/>
            </a:endParaRPr>
          </a:p>
        </p:txBody>
      </p:sp>
      <p:graphicFrame>
        <p:nvGraphicFramePr>
          <p:cNvPr id="143" name="Table 5"/>
          <p:cNvGraphicFramePr/>
          <p:nvPr>
            <p:extLst>
              <p:ext uri="{D42A27DB-BD31-4B8C-83A1-F6EECF244321}">
                <p14:modId xmlns:p14="http://schemas.microsoft.com/office/powerpoint/2010/main" val="1713542990"/>
              </p:ext>
            </p:extLst>
          </p:nvPr>
        </p:nvGraphicFramePr>
        <p:xfrm>
          <a:off x="2251440" y="2926215"/>
          <a:ext cx="3420855" cy="1943325"/>
        </p:xfrm>
        <a:graphic>
          <a:graphicData uri="http://schemas.openxmlformats.org/drawingml/2006/table">
            <a:tbl>
              <a:tblPr/>
              <a:tblGrid>
                <a:gridCol w="34208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00339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fr-BE" sz="1350" b="1" strike="noStrike" spc="-1" dirty="0">
                          <a:solidFill>
                            <a:srgbClr val="FFFFFF"/>
                          </a:solidFill>
                          <a:latin typeface="Calibri"/>
                        </a:rPr>
                        <a:t>80%                                       TRAINING SET</a:t>
                      </a:r>
                      <a:endParaRPr lang="en-US" sz="1350" b="0" strike="noStrike" spc="-1" dirty="0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794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fr-BE" sz="1350" b="0" strike="noStrike" spc="-1" dirty="0">
                          <a:solidFill>
                            <a:srgbClr val="000000"/>
                          </a:solidFill>
                          <a:latin typeface="Calibri"/>
                        </a:rPr>
                        <a:t>10%                                       VALIDATION SET</a:t>
                      </a:r>
                      <a:endParaRPr lang="en-US" sz="1350" b="0" strike="noStrike" spc="-1" dirty="0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198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fr-BE" sz="1350" b="0" strike="noStrike" spc="-1" dirty="0">
                          <a:solidFill>
                            <a:srgbClr val="000000"/>
                          </a:solidFill>
                          <a:latin typeface="Calibri"/>
                        </a:rPr>
                        <a:t>10%                                       HELD-OUT TEST SET</a:t>
                      </a:r>
                      <a:endParaRPr lang="en-US" sz="1350" b="0" strike="noStrike" spc="-1" dirty="0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44" name="Left Brace 5"/>
          <p:cNvSpPr/>
          <p:nvPr/>
        </p:nvSpPr>
        <p:spPr>
          <a:xfrm>
            <a:off x="2070937" y="2926215"/>
            <a:ext cx="137520" cy="1885320"/>
          </a:xfrm>
          <a:prstGeom prst="leftBrace">
            <a:avLst>
              <a:gd name="adj1" fmla="val 8333"/>
              <a:gd name="adj2" fmla="val 50000"/>
            </a:avLst>
          </a:prstGeom>
          <a:noFill/>
          <a:ln>
            <a:solidFill>
              <a:srgbClr val="4472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5" name="TextBox 6"/>
          <p:cNvSpPr/>
          <p:nvPr/>
        </p:nvSpPr>
        <p:spPr>
          <a:xfrm>
            <a:off x="448057" y="3330720"/>
            <a:ext cx="1622880" cy="912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fr-BE" sz="1800" b="0" strike="noStrike" spc="-1" dirty="0">
                <a:solidFill>
                  <a:srgbClr val="000000"/>
                </a:solidFill>
                <a:latin typeface="Calibri"/>
              </a:rPr>
              <a:t>Data set: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fr-BE" sz="1800" b="0" strike="noStrike" spc="-1" dirty="0">
                <a:solidFill>
                  <a:srgbClr val="000000"/>
                </a:solidFill>
                <a:latin typeface="Calibri"/>
              </a:rPr>
              <a:t>10K 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fr-BE" sz="1800" b="0" strike="noStrike" spc="-1" dirty="0">
                <a:solidFill>
                  <a:srgbClr val="000000"/>
                </a:solidFill>
                <a:latin typeface="Calibri"/>
              </a:rPr>
              <a:t>instances</a:t>
            </a:r>
            <a:endParaRPr lang="en-US" sz="1800" b="0" strike="noStrike" spc="-1" dirty="0">
              <a:latin typeface="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ACCA861-1C3B-768D-2C00-5A64D41B88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5431" y="4257451"/>
            <a:ext cx="361969" cy="374669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993960"/>
          </a:xfrm>
          <a:prstGeom prst="rect">
            <a:avLst/>
          </a:prstGeom>
          <a:noFill/>
          <a:ln w="0">
            <a:noFill/>
          </a:ln>
        </p:spPr>
        <p:txBody>
          <a:bodyPr lIns="48240" tIns="24120" rIns="48240" bIns="24120" anchor="b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fr-BE" sz="2400" b="0" strike="noStrike" spc="-1" dirty="0">
                <a:solidFill>
                  <a:srgbClr val="000000"/>
                </a:solidFill>
                <a:latin typeface="Calibri Light"/>
              </a:rPr>
              <a:t>Machine learning - deep learning</a:t>
            </a:r>
            <a:endParaRPr lang="en-BE" sz="2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7" name="PlaceHolder 2"/>
          <p:cNvSpPr>
            <a:spLocks noGrp="1"/>
          </p:cNvSpPr>
          <p:nvPr>
            <p:ph/>
          </p:nvPr>
        </p:nvSpPr>
        <p:spPr>
          <a:xfrm>
            <a:off x="628560" y="1369080"/>
            <a:ext cx="7886520" cy="3263040"/>
          </a:xfrm>
          <a:prstGeom prst="rect">
            <a:avLst/>
          </a:prstGeom>
          <a:noFill/>
          <a:ln w="0">
            <a:noFill/>
          </a:ln>
        </p:spPr>
        <p:txBody>
          <a:bodyPr lIns="48240" tIns="24120" rIns="48240" bIns="24120" anchor="t">
            <a:noAutofit/>
          </a:bodyPr>
          <a:lstStyle/>
          <a:p>
            <a:pPr marL="602640" indent="-514440">
              <a:lnSpc>
                <a:spcPct val="90000"/>
              </a:lnSpc>
              <a:spcBef>
                <a:spcPts val="751"/>
              </a:spcBef>
              <a:buClr>
                <a:srgbClr val="000000"/>
              </a:buClr>
              <a:buFont typeface="Arial"/>
              <a:buChar char="•"/>
            </a:pPr>
            <a:r>
              <a:rPr lang="en-US" sz="1600" b="1" strike="noStrike" spc="-1" dirty="0">
                <a:solidFill>
                  <a:srgbClr val="4472C4"/>
                </a:solidFill>
                <a:latin typeface="Calibri Light"/>
                <a:ea typeface="DejaVu Sans"/>
              </a:rPr>
              <a:t>Supervised learning : deep learning – deep neural networks</a:t>
            </a:r>
            <a:endParaRPr lang="en-BE" sz="1600" b="0" strike="noStrike" spc="-1">
              <a:solidFill>
                <a:srgbClr val="000000"/>
              </a:solidFill>
              <a:latin typeface="Calibri"/>
            </a:endParaRPr>
          </a:p>
          <a:p>
            <a:pPr marL="945360" lvl="1" indent="-514440">
              <a:lnSpc>
                <a:spcPct val="90000"/>
              </a:lnSpc>
              <a:spcBef>
                <a:spcPts val="374"/>
              </a:spcBef>
              <a:buClr>
                <a:srgbClr val="000000"/>
              </a:buClr>
              <a:buFont typeface="Courier New"/>
              <a:buChar char="o"/>
            </a:pPr>
            <a:r>
              <a:rPr lang="en-US" sz="1600" b="0" strike="noStrike" spc="-1" dirty="0">
                <a:solidFill>
                  <a:srgbClr val="000000"/>
                </a:solidFill>
                <a:latin typeface="Calibri Light"/>
                <a:ea typeface="DejaVu Sans"/>
              </a:rPr>
              <a:t>Model based on functioning of neurons, neuron layers in the brain</a:t>
            </a:r>
            <a:endParaRPr lang="en-BE" sz="16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BE" sz="16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BE" sz="16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BE" sz="1600" b="0" strike="noStrike" spc="-1">
              <a:solidFill>
                <a:srgbClr val="000000"/>
              </a:solidFill>
              <a:latin typeface="Calibri"/>
            </a:endParaRPr>
          </a:p>
          <a:p>
            <a:pPr marL="431280">
              <a:lnSpc>
                <a:spcPct val="90000"/>
              </a:lnSpc>
              <a:spcBef>
                <a:spcPts val="374"/>
              </a:spcBef>
              <a:buNone/>
              <a:tabLst>
                <a:tab pos="0" algn="l"/>
              </a:tabLst>
            </a:pPr>
            <a:endParaRPr lang="en-BE" sz="16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417"/>
              </a:spcBef>
              <a:buNone/>
              <a:tabLst>
                <a:tab pos="0" algn="l"/>
              </a:tabLst>
            </a:pPr>
            <a:endParaRPr lang="en-BE" sz="16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417"/>
              </a:spcBef>
              <a:buNone/>
              <a:tabLst>
                <a:tab pos="0" algn="l"/>
              </a:tabLst>
            </a:pPr>
            <a:endParaRPr lang="en-BE" sz="16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417"/>
              </a:spcBef>
              <a:buNone/>
              <a:tabLst>
                <a:tab pos="0" algn="l"/>
              </a:tabLst>
            </a:pPr>
            <a:endParaRPr lang="en-BE" sz="16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417"/>
              </a:spcBef>
              <a:buNone/>
              <a:tabLst>
                <a:tab pos="0" algn="l"/>
              </a:tabLst>
            </a:pPr>
            <a:endParaRPr lang="en-BE" sz="16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417"/>
              </a:spcBef>
              <a:buNone/>
              <a:tabLst>
                <a:tab pos="0" algn="l"/>
              </a:tabLst>
            </a:pPr>
            <a:endParaRPr lang="en-BE" sz="13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417"/>
              </a:spcBef>
              <a:buNone/>
              <a:tabLst>
                <a:tab pos="0" algn="l"/>
              </a:tabLst>
            </a:pPr>
            <a:endParaRPr lang="en-BE" sz="12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417"/>
              </a:spcBef>
              <a:buNone/>
              <a:tabLst>
                <a:tab pos="0" algn="l"/>
              </a:tabLst>
            </a:pPr>
            <a:endParaRPr lang="en-BE" sz="1600" b="0" strike="noStrike" spc="-1">
              <a:solidFill>
                <a:srgbClr val="000000"/>
              </a:solidFill>
              <a:latin typeface="Calibri"/>
            </a:endParaRPr>
          </a:p>
          <a:p>
            <a:pPr marL="1345680">
              <a:lnSpc>
                <a:spcPct val="90000"/>
              </a:lnSpc>
              <a:spcBef>
                <a:spcPts val="374"/>
              </a:spcBef>
              <a:buNone/>
              <a:tabLst>
                <a:tab pos="0" algn="l"/>
              </a:tabLst>
            </a:pPr>
            <a:br>
              <a:rPr sz="2000" dirty="0"/>
            </a:br>
            <a:r>
              <a:rPr lang="nl-BE" sz="2000" b="0" strike="noStrike" spc="-1" dirty="0">
                <a:solidFill>
                  <a:srgbClr val="242424"/>
                </a:solidFill>
                <a:latin typeface="Arial"/>
                <a:ea typeface="DejaVu Sans"/>
              </a:rPr>
              <a:t>                         </a:t>
            </a:r>
            <a:endParaRPr lang="en-BE" sz="2000" b="0" strike="noStrike" spc="-1">
              <a:solidFill>
                <a:srgbClr val="000000"/>
              </a:solidFill>
              <a:latin typeface="Calibri"/>
            </a:endParaRPr>
          </a:p>
          <a:p>
            <a:pPr marL="1002600">
              <a:lnSpc>
                <a:spcPct val="90000"/>
              </a:lnSpc>
              <a:spcBef>
                <a:spcPts val="374"/>
              </a:spcBef>
              <a:buNone/>
              <a:tabLst>
                <a:tab pos="0" algn="l"/>
              </a:tabLst>
            </a:pPr>
            <a:endParaRPr lang="en-BE" sz="7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8" name="PlaceHolder 3"/>
          <p:cNvSpPr>
            <a:spLocks noGrp="1"/>
          </p:cNvSpPr>
          <p:nvPr>
            <p:ph type="sldNum" idx="15"/>
          </p:nvPr>
        </p:nvSpPr>
        <p:spPr>
          <a:xfrm>
            <a:off x="6458040" y="4767120"/>
            <a:ext cx="2057040" cy="2736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pos="0" algn="l"/>
              </a:tabLst>
              <a:defRPr lang="en-GB" sz="900" b="0" strike="noStrike" spc="-1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fld id="{B6F5E46C-C146-4699-8286-CB5020D4449D}" type="slidenum">
              <a:rPr lang="en-GB" sz="900" b="0" strike="noStrike" spc="-1">
                <a:solidFill>
                  <a:srgbClr val="8B8B8B"/>
                </a:solidFill>
                <a:latin typeface="Calibri"/>
              </a:rPr>
              <a:t>11</a:t>
            </a:fld>
            <a:endParaRPr lang="en-US" sz="900" b="0" strike="noStrike" spc="-1" dirty="0">
              <a:latin typeface="Times New Roman"/>
            </a:endParaRPr>
          </a:p>
        </p:txBody>
      </p:sp>
      <p:graphicFrame>
        <p:nvGraphicFramePr>
          <p:cNvPr id="149" name="Table 3"/>
          <p:cNvGraphicFramePr/>
          <p:nvPr>
            <p:extLst>
              <p:ext uri="{D42A27DB-BD31-4B8C-83A1-F6EECF244321}">
                <p14:modId xmlns:p14="http://schemas.microsoft.com/office/powerpoint/2010/main" val="3255204860"/>
              </p:ext>
            </p:extLst>
          </p:nvPr>
        </p:nvGraphicFramePr>
        <p:xfrm>
          <a:off x="1179000" y="2265120"/>
          <a:ext cx="6095520" cy="2118240"/>
        </p:xfrm>
        <a:graphic>
          <a:graphicData uri="http://schemas.openxmlformats.org/drawingml/2006/table">
            <a:tbl>
              <a:tblPr/>
              <a:tblGrid>
                <a:gridCol w="30477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77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fr-BE" sz="1350" b="1" strike="noStrike" spc="-1" dirty="0">
                          <a:solidFill>
                            <a:srgbClr val="FFFFFF"/>
                          </a:solidFill>
                          <a:latin typeface="Calibri"/>
                        </a:rPr>
                        <a:t>Feature engineering</a:t>
                      </a:r>
                      <a:endParaRPr lang="en-US" sz="1350" b="0" strike="noStrike" spc="-1" dirty="0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fr-BE" sz="1350" b="1" strike="noStrike" spc="-1" dirty="0">
                          <a:solidFill>
                            <a:srgbClr val="FFFFFF"/>
                          </a:solidFill>
                          <a:latin typeface="Calibri"/>
                        </a:rPr>
                        <a:t>Deep learning</a:t>
                      </a:r>
                      <a:endParaRPr lang="en-US" sz="1350" b="0" strike="noStrike" spc="-1" dirty="0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78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fr-BE" sz="1350" b="0" strike="noStrike" spc="-1" dirty="0">
                          <a:solidFill>
                            <a:srgbClr val="000000"/>
                          </a:solidFill>
                          <a:latin typeface="Calibri"/>
                        </a:rPr>
                        <a:t>Manual feature selection and engineering</a:t>
                      </a:r>
                      <a:endParaRPr lang="en-US" sz="1350" b="0" strike="noStrike" spc="-1" dirty="0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fr-BE" sz="1350" b="1" strike="noStrike" spc="-1" dirty="0">
                          <a:solidFill>
                            <a:srgbClr val="000000"/>
                          </a:solidFill>
                          <a:latin typeface="Calibri"/>
                        </a:rPr>
                        <a:t>Infers features itself</a:t>
                      </a:r>
                      <a:endParaRPr lang="en-US" sz="1350" b="0" strike="noStrike" spc="-1" dirty="0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78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fr-BE" sz="1350" b="0" strike="noStrike" spc="-1" dirty="0">
                          <a:solidFill>
                            <a:srgbClr val="000000"/>
                          </a:solidFill>
                          <a:latin typeface="Calibri"/>
                        </a:rPr>
                        <a:t>Data set of 10K instances</a:t>
                      </a:r>
                      <a:endParaRPr lang="en-US" sz="1350" b="0" strike="noStrike" spc="-1" dirty="0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fr-BE" sz="1350" b="0" strike="noStrike" spc="-1" dirty="0">
                          <a:solidFill>
                            <a:srgbClr val="000000"/>
                          </a:solidFill>
                          <a:latin typeface="Calibri"/>
                        </a:rPr>
                        <a:t>Data set of 100K instances</a:t>
                      </a:r>
                      <a:endParaRPr lang="en-US" sz="1350" b="0" strike="noStrike" spc="-1" dirty="0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fr-BE" sz="1350" b="0" strike="noStrike" spc="-1" dirty="0">
                          <a:solidFill>
                            <a:srgbClr val="000000"/>
                          </a:solidFill>
                          <a:latin typeface="Calibri"/>
                        </a:rPr>
                        <a:t>Larger data sets needed</a:t>
                      </a:r>
                      <a:endParaRPr lang="en-US" sz="1350" b="0" strike="noStrike" spc="-1" dirty="0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fr-BE" sz="1350" b="0" strike="noStrike" spc="-1" dirty="0">
                          <a:solidFill>
                            <a:srgbClr val="000000"/>
                          </a:solidFill>
                          <a:latin typeface="Calibri"/>
                        </a:rPr>
                        <a:t>CPU sufficient</a:t>
                      </a:r>
                      <a:endParaRPr lang="en-US" sz="1350" b="0" strike="noStrike" spc="-1" dirty="0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fr-BE" sz="1350" b="0" strike="noStrike" spc="-1" dirty="0">
                          <a:solidFill>
                            <a:srgbClr val="000000"/>
                          </a:solidFill>
                          <a:latin typeface="Calibri"/>
                        </a:rPr>
                        <a:t>GPU required</a:t>
                      </a:r>
                      <a:endParaRPr lang="en-US" sz="1350" b="0" strike="noStrike" spc="-1" dirty="0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fr-BE" sz="1350" b="0" strike="noStrike" spc="-1" dirty="0">
                          <a:solidFill>
                            <a:srgbClr val="000000"/>
                          </a:solidFill>
                          <a:latin typeface="Calibri"/>
                        </a:rPr>
                        <a:t>&lt; 1 hour of training time</a:t>
                      </a:r>
                      <a:endParaRPr lang="en-US" sz="1350" b="0" strike="noStrike" spc="-1" dirty="0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fr-BE" sz="1350" b="0" strike="noStrike" spc="-1" dirty="0">
                          <a:solidFill>
                            <a:srgbClr val="000000"/>
                          </a:solidFill>
                          <a:latin typeface="Calibri"/>
                        </a:rPr>
                        <a:t>Hours, days of training time</a:t>
                      </a:r>
                      <a:endParaRPr lang="en-US" sz="1350" b="0" strike="noStrike" spc="-1" dirty="0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2BAFE363-7962-C562-69B8-0C759A500C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5431" y="4257451"/>
            <a:ext cx="361969" cy="374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6144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993960"/>
          </a:xfrm>
          <a:prstGeom prst="rect">
            <a:avLst/>
          </a:prstGeom>
          <a:noFill/>
          <a:ln w="0">
            <a:noFill/>
          </a:ln>
        </p:spPr>
        <p:txBody>
          <a:bodyPr lIns="48240" tIns="24120" rIns="48240" bIns="24120" anchor="b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fr-BE" sz="2400" b="0" strike="noStrike" spc="-1" dirty="0">
                <a:solidFill>
                  <a:srgbClr val="000000"/>
                </a:solidFill>
                <a:latin typeface="Calibri Light"/>
              </a:rPr>
              <a:t>Machine learning - deep learning</a:t>
            </a:r>
            <a:endParaRPr lang="en-BE" sz="2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7" name="PlaceHolder 2"/>
          <p:cNvSpPr>
            <a:spLocks noGrp="1"/>
          </p:cNvSpPr>
          <p:nvPr>
            <p:ph/>
          </p:nvPr>
        </p:nvSpPr>
        <p:spPr>
          <a:xfrm>
            <a:off x="628560" y="1369080"/>
            <a:ext cx="7886520" cy="3263040"/>
          </a:xfrm>
          <a:prstGeom prst="rect">
            <a:avLst/>
          </a:prstGeom>
          <a:noFill/>
          <a:ln w="0">
            <a:noFill/>
          </a:ln>
        </p:spPr>
        <p:txBody>
          <a:bodyPr lIns="48240" tIns="24120" rIns="48240" bIns="24120" anchor="t">
            <a:no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BE" sz="16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BE" sz="16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BE" sz="1600" b="0" strike="noStrike" spc="-1" dirty="0">
              <a:solidFill>
                <a:srgbClr val="000000"/>
              </a:solidFill>
              <a:latin typeface="Calibri"/>
            </a:endParaRPr>
          </a:p>
          <a:p>
            <a:pPr marL="431280">
              <a:lnSpc>
                <a:spcPct val="90000"/>
              </a:lnSpc>
              <a:spcBef>
                <a:spcPts val="374"/>
              </a:spcBef>
              <a:buNone/>
              <a:tabLst>
                <a:tab pos="0" algn="l"/>
              </a:tabLst>
            </a:pPr>
            <a:endParaRPr lang="en-BE" sz="16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417"/>
              </a:spcBef>
              <a:buNone/>
              <a:tabLst>
                <a:tab pos="0" algn="l"/>
              </a:tabLst>
            </a:pPr>
            <a:endParaRPr lang="en-BE" sz="16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417"/>
              </a:spcBef>
              <a:buNone/>
              <a:tabLst>
                <a:tab pos="0" algn="l"/>
              </a:tabLst>
            </a:pPr>
            <a:endParaRPr lang="en-BE" sz="16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417"/>
              </a:spcBef>
              <a:buNone/>
              <a:tabLst>
                <a:tab pos="0" algn="l"/>
              </a:tabLst>
            </a:pPr>
            <a:endParaRPr lang="en-BE" sz="16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417"/>
              </a:spcBef>
              <a:buNone/>
              <a:tabLst>
                <a:tab pos="0" algn="l"/>
              </a:tabLst>
            </a:pPr>
            <a:endParaRPr lang="en-BE" sz="16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417"/>
              </a:spcBef>
              <a:buNone/>
              <a:tabLst>
                <a:tab pos="0" algn="l"/>
              </a:tabLst>
            </a:pPr>
            <a:endParaRPr lang="en-BE" sz="13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417"/>
              </a:spcBef>
              <a:buNone/>
              <a:tabLst>
                <a:tab pos="0" algn="l"/>
              </a:tabLst>
            </a:pPr>
            <a:endParaRPr lang="en-BE" sz="12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417"/>
              </a:spcBef>
              <a:buNone/>
              <a:tabLst>
                <a:tab pos="0" algn="l"/>
              </a:tabLst>
            </a:pPr>
            <a:endParaRPr lang="en-BE" sz="1600" b="0" strike="noStrike" spc="-1" dirty="0">
              <a:solidFill>
                <a:srgbClr val="000000"/>
              </a:solidFill>
              <a:latin typeface="Calibri"/>
            </a:endParaRPr>
          </a:p>
          <a:p>
            <a:pPr marL="1345680">
              <a:lnSpc>
                <a:spcPct val="90000"/>
              </a:lnSpc>
              <a:spcBef>
                <a:spcPts val="374"/>
              </a:spcBef>
              <a:buNone/>
              <a:tabLst>
                <a:tab pos="0" algn="l"/>
              </a:tabLst>
            </a:pPr>
            <a:br>
              <a:rPr sz="2000" dirty="0"/>
            </a:br>
            <a:r>
              <a:rPr lang="nl-BE" sz="2000" b="0" strike="noStrike" spc="-1" dirty="0">
                <a:solidFill>
                  <a:srgbClr val="242424"/>
                </a:solidFill>
                <a:latin typeface="Arial"/>
                <a:ea typeface="DejaVu Sans"/>
              </a:rPr>
              <a:t>                         </a:t>
            </a:r>
            <a:endParaRPr lang="en-BE" sz="2000" b="0" strike="noStrike" spc="-1" dirty="0">
              <a:solidFill>
                <a:srgbClr val="000000"/>
              </a:solidFill>
              <a:latin typeface="Calibri"/>
            </a:endParaRPr>
          </a:p>
          <a:p>
            <a:pPr marL="1002600">
              <a:lnSpc>
                <a:spcPct val="90000"/>
              </a:lnSpc>
              <a:spcBef>
                <a:spcPts val="374"/>
              </a:spcBef>
              <a:buNone/>
              <a:tabLst>
                <a:tab pos="0" algn="l"/>
              </a:tabLst>
            </a:pPr>
            <a:endParaRPr lang="en-BE" sz="7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8" name="PlaceHolder 3"/>
          <p:cNvSpPr>
            <a:spLocks noGrp="1"/>
          </p:cNvSpPr>
          <p:nvPr>
            <p:ph type="sldNum" idx="15"/>
          </p:nvPr>
        </p:nvSpPr>
        <p:spPr>
          <a:xfrm>
            <a:off x="6458040" y="4767120"/>
            <a:ext cx="2057040" cy="2736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pos="0" algn="l"/>
              </a:tabLst>
              <a:defRPr lang="en-GB" sz="900" b="0" strike="noStrike" spc="-1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fld id="{B6F5E46C-C146-4699-8286-CB5020D4449D}" type="slidenum">
              <a:rPr lang="en-GB" sz="900" b="0" strike="noStrike" spc="-1">
                <a:solidFill>
                  <a:srgbClr val="8B8B8B"/>
                </a:solidFill>
                <a:latin typeface="Calibri"/>
              </a:rPr>
              <a:t>12</a:t>
            </a:fld>
            <a:endParaRPr lang="en-US" sz="900" b="0" strike="noStrike" spc="-1" dirty="0">
              <a:latin typeface="Times New Roman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BAFE363-7962-C562-69B8-0C759A500C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5431" y="4257451"/>
            <a:ext cx="361969" cy="37466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E31AACF-C6BC-7D01-2328-C0A5A780B7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7307" y="1598711"/>
            <a:ext cx="5328122" cy="2977804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993960"/>
          </a:xfrm>
          <a:prstGeom prst="rect">
            <a:avLst/>
          </a:prstGeom>
          <a:noFill/>
          <a:ln w="0">
            <a:noFill/>
          </a:ln>
        </p:spPr>
        <p:txBody>
          <a:bodyPr lIns="48240" tIns="24120" rIns="48240" bIns="24120" anchor="b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fr-BE" sz="2400" b="0" strike="noStrike" spc="-1" dirty="0">
                <a:solidFill>
                  <a:srgbClr val="000000"/>
                </a:solidFill>
                <a:latin typeface="Calibri Light"/>
              </a:rPr>
              <a:t>Machine learning - deep learning</a:t>
            </a:r>
            <a:endParaRPr lang="en-BE" sz="2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1" name="PlaceHolder 2"/>
          <p:cNvSpPr>
            <a:spLocks noGrp="1"/>
          </p:cNvSpPr>
          <p:nvPr>
            <p:ph/>
          </p:nvPr>
        </p:nvSpPr>
        <p:spPr>
          <a:xfrm>
            <a:off x="628560" y="1369080"/>
            <a:ext cx="7886520" cy="3263040"/>
          </a:xfrm>
          <a:prstGeom prst="rect">
            <a:avLst/>
          </a:prstGeom>
          <a:noFill/>
          <a:ln w="0">
            <a:noFill/>
          </a:ln>
        </p:spPr>
        <p:txBody>
          <a:bodyPr lIns="48240" tIns="24120" rIns="48240" bIns="24120" anchor="t">
            <a:noAutofit/>
          </a:bodyPr>
          <a:lstStyle/>
          <a:p>
            <a:pPr marL="1345680">
              <a:lnSpc>
                <a:spcPct val="90000"/>
              </a:lnSpc>
              <a:spcBef>
                <a:spcPts val="374"/>
              </a:spcBef>
              <a:buNone/>
              <a:tabLst>
                <a:tab pos="0" algn="l"/>
              </a:tabLst>
            </a:pPr>
            <a:r>
              <a:rPr lang="en-US" sz="2000" b="1" strike="noStrike" spc="-1" dirty="0">
                <a:solidFill>
                  <a:srgbClr val="4472C4"/>
                </a:solidFill>
                <a:latin typeface="Calibri Light"/>
                <a:ea typeface="DejaVu Sans"/>
              </a:rPr>
              <a:t>Supervised learning : deep learning – deep neural networks</a:t>
            </a:r>
            <a:endParaRPr lang="en-BE" sz="2000" b="0" strike="noStrike" spc="-1">
              <a:solidFill>
                <a:srgbClr val="000000"/>
              </a:solidFill>
              <a:latin typeface="Calibri"/>
            </a:endParaRPr>
          </a:p>
          <a:p>
            <a:pPr marL="1345680">
              <a:lnSpc>
                <a:spcPct val="90000"/>
              </a:lnSpc>
              <a:spcBef>
                <a:spcPts val="374"/>
              </a:spcBef>
              <a:buNone/>
              <a:tabLst>
                <a:tab pos="0" algn="l"/>
              </a:tabLst>
            </a:pPr>
            <a:endParaRPr lang="en-BE" sz="1450" b="0" strike="noStrike" spc="-1">
              <a:solidFill>
                <a:srgbClr val="000000"/>
              </a:solidFill>
              <a:latin typeface="Calibri"/>
            </a:endParaRPr>
          </a:p>
          <a:p>
            <a:pPr marL="545400">
              <a:lnSpc>
                <a:spcPct val="90000"/>
              </a:lnSpc>
              <a:spcBef>
                <a:spcPts val="374"/>
              </a:spcBef>
              <a:buNone/>
              <a:tabLst>
                <a:tab pos="0" algn="l"/>
              </a:tabLst>
            </a:pPr>
            <a:endParaRPr lang="en-BE" sz="700" b="0" strike="noStrike" spc="-1">
              <a:solidFill>
                <a:srgbClr val="000000"/>
              </a:solidFill>
              <a:latin typeface="Calibri"/>
            </a:endParaRPr>
          </a:p>
          <a:p>
            <a:pPr marL="1002600">
              <a:lnSpc>
                <a:spcPct val="90000"/>
              </a:lnSpc>
              <a:spcBef>
                <a:spcPts val="374"/>
              </a:spcBef>
              <a:buNone/>
              <a:tabLst>
                <a:tab pos="0" algn="l"/>
              </a:tabLst>
            </a:pPr>
            <a:endParaRPr lang="en-BE" sz="7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2" name="PlaceHolder 3"/>
          <p:cNvSpPr>
            <a:spLocks noGrp="1"/>
          </p:cNvSpPr>
          <p:nvPr>
            <p:ph type="sldNum" idx="16"/>
          </p:nvPr>
        </p:nvSpPr>
        <p:spPr>
          <a:xfrm>
            <a:off x="6458040" y="4767120"/>
            <a:ext cx="2057040" cy="2736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pos="0" algn="l"/>
              </a:tabLst>
              <a:defRPr lang="en-GB" sz="900" b="0" strike="noStrike" spc="-1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fld id="{1B5FE8E6-FCAE-4323-A0B4-839FA34378F0}" type="slidenum">
              <a:rPr lang="en-GB" sz="900" b="0" strike="noStrike" spc="-1">
                <a:solidFill>
                  <a:srgbClr val="8B8B8B"/>
                </a:solidFill>
                <a:latin typeface="Calibri"/>
              </a:rPr>
              <a:t>13</a:t>
            </a:fld>
            <a:endParaRPr lang="en-US" sz="900" b="0" strike="noStrike" spc="-1" dirty="0">
              <a:latin typeface="Times New Roman"/>
            </a:endParaRPr>
          </a:p>
        </p:txBody>
      </p:sp>
      <p:pic>
        <p:nvPicPr>
          <p:cNvPr id="153" name="Picture 4"/>
          <p:cNvPicPr/>
          <p:nvPr/>
        </p:nvPicPr>
        <p:blipFill>
          <a:blip r:embed="rId2"/>
          <a:stretch/>
        </p:blipFill>
        <p:spPr>
          <a:xfrm>
            <a:off x="628560" y="3548880"/>
            <a:ext cx="2663640" cy="1355040"/>
          </a:xfrm>
          <a:prstGeom prst="rect">
            <a:avLst/>
          </a:prstGeom>
          <a:ln w="0">
            <a:noFill/>
          </a:ln>
        </p:spPr>
      </p:pic>
      <p:pic>
        <p:nvPicPr>
          <p:cNvPr id="154" name="Picture 7"/>
          <p:cNvPicPr/>
          <p:nvPr/>
        </p:nvPicPr>
        <p:blipFill>
          <a:blip r:embed="rId3"/>
          <a:stretch/>
        </p:blipFill>
        <p:spPr>
          <a:xfrm>
            <a:off x="628560" y="1863720"/>
            <a:ext cx="2321640" cy="1413360"/>
          </a:xfrm>
          <a:prstGeom prst="rect">
            <a:avLst/>
          </a:prstGeom>
          <a:ln w="0">
            <a:noFill/>
          </a:ln>
        </p:spPr>
      </p:pic>
      <p:pic>
        <p:nvPicPr>
          <p:cNvPr id="155" name="Picture 9"/>
          <p:cNvPicPr/>
          <p:nvPr/>
        </p:nvPicPr>
        <p:blipFill>
          <a:blip r:embed="rId4"/>
          <a:stretch/>
        </p:blipFill>
        <p:spPr>
          <a:xfrm>
            <a:off x="3406862" y="3399480"/>
            <a:ext cx="4662100" cy="1425240"/>
          </a:xfrm>
          <a:prstGeom prst="rect">
            <a:avLst/>
          </a:prstGeom>
          <a:ln w="0">
            <a:noFill/>
          </a:ln>
        </p:spPr>
      </p:pic>
      <p:pic>
        <p:nvPicPr>
          <p:cNvPr id="156" name="Picture 11"/>
          <p:cNvPicPr/>
          <p:nvPr/>
        </p:nvPicPr>
        <p:blipFill>
          <a:blip r:embed="rId5"/>
          <a:stretch/>
        </p:blipFill>
        <p:spPr>
          <a:xfrm>
            <a:off x="3781800" y="2278080"/>
            <a:ext cx="1189800" cy="986400"/>
          </a:xfrm>
          <a:prstGeom prst="rect">
            <a:avLst/>
          </a:prstGeom>
          <a:ln w="0">
            <a:noFill/>
          </a:ln>
        </p:spPr>
      </p:pic>
      <p:pic>
        <p:nvPicPr>
          <p:cNvPr id="157" name="Picture 17"/>
          <p:cNvPicPr/>
          <p:nvPr/>
        </p:nvPicPr>
        <p:blipFill>
          <a:blip r:embed="rId6"/>
          <a:stretch/>
        </p:blipFill>
        <p:spPr>
          <a:xfrm>
            <a:off x="5061960" y="1821600"/>
            <a:ext cx="3362760" cy="1567440"/>
          </a:xfrm>
          <a:prstGeom prst="rect">
            <a:avLst/>
          </a:prstGeom>
          <a:ln w="0"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12BE6FC-F13D-E03C-E61E-211405D0FB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15431" y="4257451"/>
            <a:ext cx="361969" cy="374669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993960"/>
          </a:xfrm>
          <a:prstGeom prst="rect">
            <a:avLst/>
          </a:prstGeom>
          <a:noFill/>
          <a:ln w="0">
            <a:noFill/>
          </a:ln>
        </p:spPr>
        <p:txBody>
          <a:bodyPr lIns="48240" tIns="24120" rIns="48240" bIns="24120" anchor="b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fr-BE" sz="2400" b="0" strike="noStrike" spc="-1" dirty="0">
                <a:solidFill>
                  <a:srgbClr val="000000"/>
                </a:solidFill>
                <a:latin typeface="Calibri Light"/>
              </a:rPr>
              <a:t>Machine learning - deep learning</a:t>
            </a:r>
            <a:endParaRPr lang="en-BE" sz="2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9" name="PlaceHolder 2"/>
          <p:cNvSpPr>
            <a:spLocks noGrp="1"/>
          </p:cNvSpPr>
          <p:nvPr>
            <p:ph/>
          </p:nvPr>
        </p:nvSpPr>
        <p:spPr>
          <a:xfrm>
            <a:off x="628560" y="1369080"/>
            <a:ext cx="7886520" cy="3263040"/>
          </a:xfrm>
          <a:prstGeom prst="rect">
            <a:avLst/>
          </a:prstGeom>
          <a:noFill/>
          <a:ln w="0">
            <a:noFill/>
          </a:ln>
        </p:spPr>
        <p:txBody>
          <a:bodyPr lIns="48240" tIns="24120" rIns="48240" bIns="24120" anchor="t">
            <a:noAutofit/>
          </a:bodyPr>
          <a:lstStyle/>
          <a:p>
            <a:pPr marL="602640" indent="-514440">
              <a:lnSpc>
                <a:spcPct val="90000"/>
              </a:lnSpc>
              <a:spcBef>
                <a:spcPts val="751"/>
              </a:spcBef>
              <a:buClr>
                <a:srgbClr val="000000"/>
              </a:buClr>
              <a:buFont typeface="Arial"/>
              <a:buChar char="•"/>
            </a:pPr>
            <a:r>
              <a:rPr lang="en-US" sz="1600" b="1" strike="noStrike" spc="-1" dirty="0">
                <a:solidFill>
                  <a:srgbClr val="4472C4"/>
                </a:solidFill>
                <a:latin typeface="Calibri Light"/>
                <a:ea typeface="DejaVu Sans"/>
              </a:rPr>
              <a:t>Supervised learning : deep learning – deep neural networks</a:t>
            </a:r>
            <a:endParaRPr lang="en-BE" sz="1600" b="0" strike="noStrike" spc="-1" dirty="0">
              <a:solidFill>
                <a:srgbClr val="000000"/>
              </a:solidFill>
              <a:latin typeface="Calibri"/>
            </a:endParaRPr>
          </a:p>
          <a:p>
            <a:pPr marL="945360" lvl="1" indent="-514440">
              <a:lnSpc>
                <a:spcPct val="90000"/>
              </a:lnSpc>
              <a:spcBef>
                <a:spcPts val="374"/>
              </a:spcBef>
              <a:buClr>
                <a:srgbClr val="000000"/>
              </a:buClr>
              <a:buFont typeface="Courier New"/>
              <a:buChar char="o"/>
            </a:pPr>
            <a:r>
              <a:rPr lang="en-US" sz="1600" b="0" strike="noStrike" spc="-1" dirty="0">
                <a:solidFill>
                  <a:srgbClr val="000000"/>
                </a:solidFill>
                <a:latin typeface="Calibri Light"/>
                <a:ea typeface="DejaVu Sans"/>
              </a:rPr>
              <a:t>Applied to sentiment analysis / classification</a:t>
            </a:r>
            <a:endParaRPr lang="en-BE" sz="1600" b="0" strike="noStrike" spc="-1" dirty="0">
              <a:solidFill>
                <a:srgbClr val="000000"/>
              </a:solidFill>
              <a:latin typeface="Calibri"/>
            </a:endParaRPr>
          </a:p>
          <a:p>
            <a:pPr marL="1288440" lvl="2" indent="-514440">
              <a:lnSpc>
                <a:spcPct val="90000"/>
              </a:lnSpc>
              <a:spcBef>
                <a:spcPts val="374"/>
              </a:spcBef>
              <a:buClr>
                <a:srgbClr val="000000"/>
              </a:buClr>
              <a:buFont typeface="Wingdings" charset="2"/>
              <a:buChar char=""/>
            </a:pPr>
            <a:r>
              <a:rPr lang="en-US" sz="1300" b="0" strike="noStrike" spc="-1" dirty="0">
                <a:solidFill>
                  <a:srgbClr val="000000"/>
                </a:solidFill>
                <a:latin typeface="Calibri Light"/>
                <a:ea typeface="DejaVu Sans"/>
              </a:rPr>
              <a:t>3  possible labels</a:t>
            </a:r>
            <a:endParaRPr lang="en-BE" sz="1300" b="0" strike="noStrike" spc="-1" dirty="0">
              <a:solidFill>
                <a:srgbClr val="000000"/>
              </a:solidFill>
              <a:latin typeface="Calibri"/>
            </a:endParaRPr>
          </a:p>
          <a:p>
            <a:pPr marL="1631160" lvl="3" indent="-514440">
              <a:lnSpc>
                <a:spcPct val="90000"/>
              </a:lnSpc>
              <a:spcBef>
                <a:spcPts val="374"/>
              </a:spcBef>
              <a:buClr>
                <a:srgbClr val="000000"/>
              </a:buClr>
              <a:buFont typeface="Wingdings" charset="2"/>
              <a:buChar char=""/>
            </a:pPr>
            <a:r>
              <a:rPr lang="en-US" sz="1150" b="0" strike="noStrike" spc="-1" dirty="0">
                <a:solidFill>
                  <a:srgbClr val="000000"/>
                </a:solidFill>
                <a:latin typeface="Calibri Light"/>
                <a:ea typeface="DejaVu Sans"/>
              </a:rPr>
              <a:t>Negative</a:t>
            </a:r>
            <a:endParaRPr lang="en-BE" sz="1150" b="0" strike="noStrike" spc="-1" dirty="0">
              <a:solidFill>
                <a:srgbClr val="000000"/>
              </a:solidFill>
              <a:latin typeface="Calibri"/>
            </a:endParaRPr>
          </a:p>
          <a:p>
            <a:pPr marL="1631160" lvl="3" indent="-514440">
              <a:lnSpc>
                <a:spcPct val="90000"/>
              </a:lnSpc>
              <a:spcBef>
                <a:spcPts val="374"/>
              </a:spcBef>
              <a:buClr>
                <a:srgbClr val="000000"/>
              </a:buClr>
              <a:buFont typeface="Wingdings" charset="2"/>
              <a:buChar char=""/>
            </a:pPr>
            <a:r>
              <a:rPr lang="en-US" sz="1150" b="0" strike="noStrike" spc="-1" dirty="0">
                <a:solidFill>
                  <a:srgbClr val="000000"/>
                </a:solidFill>
                <a:latin typeface="Calibri Light"/>
                <a:ea typeface="DejaVu Sans"/>
              </a:rPr>
              <a:t>Positive</a:t>
            </a:r>
            <a:endParaRPr lang="en-BE" sz="1150" b="0" strike="noStrike" spc="-1" dirty="0">
              <a:solidFill>
                <a:srgbClr val="000000"/>
              </a:solidFill>
              <a:latin typeface="Calibri"/>
            </a:endParaRPr>
          </a:p>
          <a:p>
            <a:pPr marL="1631160" lvl="3" indent="-514440">
              <a:lnSpc>
                <a:spcPct val="90000"/>
              </a:lnSpc>
              <a:spcBef>
                <a:spcPts val="374"/>
              </a:spcBef>
              <a:buClr>
                <a:srgbClr val="000000"/>
              </a:buClr>
              <a:buFont typeface="Wingdings" charset="2"/>
              <a:buChar char=""/>
            </a:pPr>
            <a:r>
              <a:rPr lang="en-US" sz="1150" b="0" strike="noStrike" spc="-1" dirty="0">
                <a:solidFill>
                  <a:srgbClr val="000000"/>
                </a:solidFill>
                <a:latin typeface="Calibri Light"/>
                <a:ea typeface="DejaVu Sans"/>
              </a:rPr>
              <a:t>Neutral</a:t>
            </a:r>
            <a:endParaRPr lang="en-BE" sz="115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BE" sz="1600" b="0" strike="noStrike" spc="-1" dirty="0">
              <a:solidFill>
                <a:srgbClr val="000000"/>
              </a:solidFill>
              <a:latin typeface="Calibri"/>
            </a:endParaRPr>
          </a:p>
          <a:p>
            <a:pPr marL="945360" lvl="1" indent="-514440">
              <a:lnSpc>
                <a:spcPct val="90000"/>
              </a:lnSpc>
              <a:spcBef>
                <a:spcPts val="374"/>
              </a:spcBef>
              <a:buClr>
                <a:srgbClr val="000000"/>
              </a:buClr>
              <a:buFont typeface="Courier New"/>
              <a:buChar char="o"/>
            </a:pPr>
            <a:r>
              <a:rPr lang="en-US" sz="1600" b="0" strike="noStrike" spc="-1" dirty="0">
                <a:solidFill>
                  <a:srgbClr val="000000"/>
                </a:solidFill>
                <a:latin typeface="Calibri Light"/>
                <a:ea typeface="DejaVu Sans"/>
              </a:rPr>
              <a:t>The weather is rainy, which depresses me 		-&gt; 	Negative</a:t>
            </a:r>
            <a:endParaRPr lang="en-BE" sz="1600" b="0" strike="noStrike" spc="-1" dirty="0">
              <a:solidFill>
                <a:srgbClr val="000000"/>
              </a:solidFill>
              <a:latin typeface="Calibri"/>
            </a:endParaRPr>
          </a:p>
          <a:p>
            <a:pPr marL="945360" lvl="1" indent="-514440">
              <a:lnSpc>
                <a:spcPct val="90000"/>
              </a:lnSpc>
              <a:spcBef>
                <a:spcPts val="374"/>
              </a:spcBef>
              <a:buClr>
                <a:srgbClr val="000000"/>
              </a:buClr>
              <a:buFont typeface="Courier New"/>
              <a:buChar char="o"/>
            </a:pPr>
            <a:r>
              <a:rPr lang="en-US" sz="1600" b="0" strike="noStrike" spc="-1" dirty="0">
                <a:solidFill>
                  <a:srgbClr val="000000"/>
                </a:solidFill>
                <a:latin typeface="Calibri Light"/>
                <a:ea typeface="DejaVu Sans"/>
              </a:rPr>
              <a:t>I feel great today				-&gt;	Positive</a:t>
            </a:r>
            <a:endParaRPr lang="en-BE" sz="1600" b="0" strike="noStrike" spc="-1" dirty="0">
              <a:solidFill>
                <a:srgbClr val="000000"/>
              </a:solidFill>
              <a:latin typeface="Calibri"/>
            </a:endParaRPr>
          </a:p>
          <a:p>
            <a:pPr marL="945360" lvl="1" indent="-514440">
              <a:lnSpc>
                <a:spcPct val="90000"/>
              </a:lnSpc>
              <a:spcBef>
                <a:spcPts val="374"/>
              </a:spcBef>
              <a:buClr>
                <a:srgbClr val="000000"/>
              </a:buClr>
              <a:buFont typeface="Courier New"/>
              <a:buChar char="o"/>
            </a:pPr>
            <a:r>
              <a:rPr lang="en-US" sz="1600" b="0" strike="noStrike" spc="-1" dirty="0">
                <a:solidFill>
                  <a:srgbClr val="000000"/>
                </a:solidFill>
                <a:latin typeface="Calibri Light"/>
                <a:ea typeface="DejaVu Sans"/>
              </a:rPr>
              <a:t>It is 10 degrees outside			-&gt;	Neutral					</a:t>
            </a:r>
            <a:endParaRPr lang="en-BE" sz="16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BE" sz="16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BE" sz="16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BE" sz="16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BE" sz="16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BE" sz="1600" b="0" strike="noStrike" spc="-1" dirty="0">
              <a:solidFill>
                <a:srgbClr val="000000"/>
              </a:solidFill>
              <a:latin typeface="Calibri"/>
            </a:endParaRPr>
          </a:p>
          <a:p>
            <a:pPr marL="431280">
              <a:lnSpc>
                <a:spcPct val="90000"/>
              </a:lnSpc>
              <a:spcBef>
                <a:spcPts val="374"/>
              </a:spcBef>
              <a:buNone/>
              <a:tabLst>
                <a:tab pos="0" algn="l"/>
              </a:tabLst>
            </a:pPr>
            <a:endParaRPr lang="en-BE" sz="16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417"/>
              </a:spcBef>
              <a:buNone/>
              <a:tabLst>
                <a:tab pos="0" algn="l"/>
              </a:tabLst>
            </a:pPr>
            <a:endParaRPr lang="en-BE" sz="16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417"/>
              </a:spcBef>
              <a:buNone/>
              <a:tabLst>
                <a:tab pos="0" algn="l"/>
              </a:tabLst>
            </a:pPr>
            <a:endParaRPr lang="en-BE" sz="16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417"/>
              </a:spcBef>
              <a:buNone/>
              <a:tabLst>
                <a:tab pos="0" algn="l"/>
              </a:tabLst>
            </a:pPr>
            <a:endParaRPr lang="en-BE" sz="16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417"/>
              </a:spcBef>
              <a:buNone/>
              <a:tabLst>
                <a:tab pos="0" algn="l"/>
              </a:tabLst>
            </a:pPr>
            <a:endParaRPr lang="en-BE" sz="16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417"/>
              </a:spcBef>
              <a:buNone/>
              <a:tabLst>
                <a:tab pos="0" algn="l"/>
              </a:tabLst>
            </a:pPr>
            <a:endParaRPr lang="en-BE" sz="13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417"/>
              </a:spcBef>
              <a:buNone/>
              <a:tabLst>
                <a:tab pos="0" algn="l"/>
              </a:tabLst>
            </a:pPr>
            <a:endParaRPr lang="en-BE" sz="12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417"/>
              </a:spcBef>
              <a:buNone/>
              <a:tabLst>
                <a:tab pos="0" algn="l"/>
              </a:tabLst>
            </a:pPr>
            <a:endParaRPr lang="en-BE" sz="1600" b="0" strike="noStrike" spc="-1" dirty="0">
              <a:solidFill>
                <a:srgbClr val="000000"/>
              </a:solidFill>
              <a:latin typeface="Calibri"/>
            </a:endParaRPr>
          </a:p>
          <a:p>
            <a:pPr marL="1345680">
              <a:lnSpc>
                <a:spcPct val="90000"/>
              </a:lnSpc>
              <a:spcBef>
                <a:spcPts val="374"/>
              </a:spcBef>
              <a:buNone/>
              <a:tabLst>
                <a:tab pos="0" algn="l"/>
              </a:tabLst>
            </a:pPr>
            <a:br>
              <a:rPr sz="2000" dirty="0"/>
            </a:br>
            <a:r>
              <a:rPr lang="nl-BE" sz="2000" b="0" strike="noStrike" spc="-1" dirty="0">
                <a:solidFill>
                  <a:srgbClr val="242424"/>
                </a:solidFill>
                <a:latin typeface="Arial"/>
                <a:ea typeface="DejaVu Sans"/>
              </a:rPr>
              <a:t>                         </a:t>
            </a:r>
            <a:endParaRPr lang="en-BE" sz="2000" b="0" strike="noStrike" spc="-1" dirty="0">
              <a:solidFill>
                <a:srgbClr val="000000"/>
              </a:solidFill>
              <a:latin typeface="Calibri"/>
            </a:endParaRPr>
          </a:p>
          <a:p>
            <a:pPr marL="1002600">
              <a:lnSpc>
                <a:spcPct val="90000"/>
              </a:lnSpc>
              <a:spcBef>
                <a:spcPts val="374"/>
              </a:spcBef>
              <a:buNone/>
              <a:tabLst>
                <a:tab pos="0" algn="l"/>
              </a:tabLst>
            </a:pPr>
            <a:endParaRPr lang="en-BE" sz="7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0" name="PlaceHolder 3"/>
          <p:cNvSpPr>
            <a:spLocks noGrp="1"/>
          </p:cNvSpPr>
          <p:nvPr>
            <p:ph type="sldNum" idx="17"/>
          </p:nvPr>
        </p:nvSpPr>
        <p:spPr>
          <a:xfrm>
            <a:off x="6458040" y="4767120"/>
            <a:ext cx="2057040" cy="2736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pos="0" algn="l"/>
              </a:tabLst>
              <a:defRPr lang="en-GB" sz="900" b="0" strike="noStrike" spc="-1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fld id="{AA8BC5F8-C302-47C7-B0F3-F7CC33212523}" type="slidenum">
              <a:rPr lang="en-GB" sz="900" b="0" strike="noStrike" spc="-1">
                <a:solidFill>
                  <a:srgbClr val="8B8B8B"/>
                </a:solidFill>
                <a:latin typeface="Calibri"/>
              </a:rPr>
              <a:t>14</a:t>
            </a:fld>
            <a:endParaRPr lang="en-US" sz="900" b="0" strike="noStrike" spc="-1" dirty="0">
              <a:latin typeface="Times New Roman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21CFBDF-3759-380D-301F-9656CBA3AA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5431" y="4269807"/>
            <a:ext cx="361969" cy="374669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993960"/>
          </a:xfrm>
          <a:prstGeom prst="rect">
            <a:avLst/>
          </a:prstGeom>
          <a:noFill/>
          <a:ln w="0">
            <a:noFill/>
          </a:ln>
        </p:spPr>
        <p:txBody>
          <a:bodyPr lIns="48240" tIns="24120" rIns="48240" bIns="24120" anchor="b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fr-BE" sz="2400" b="0" strike="noStrike" spc="-1" dirty="0">
                <a:solidFill>
                  <a:srgbClr val="000000"/>
                </a:solidFill>
                <a:latin typeface="Calibri Light"/>
              </a:rPr>
              <a:t>Machine learning - deep learning</a:t>
            </a:r>
            <a:endParaRPr lang="en-BE" sz="2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2" name="PlaceHolder 2"/>
          <p:cNvSpPr>
            <a:spLocks noGrp="1"/>
          </p:cNvSpPr>
          <p:nvPr>
            <p:ph/>
          </p:nvPr>
        </p:nvSpPr>
        <p:spPr>
          <a:xfrm>
            <a:off x="628560" y="1369080"/>
            <a:ext cx="7886520" cy="3263040"/>
          </a:xfrm>
          <a:prstGeom prst="rect">
            <a:avLst/>
          </a:prstGeom>
          <a:noFill/>
          <a:ln w="0">
            <a:noFill/>
          </a:ln>
        </p:spPr>
        <p:txBody>
          <a:bodyPr lIns="48240" tIns="24120" rIns="48240" bIns="24120" anchor="t">
            <a:noAutofit/>
          </a:bodyPr>
          <a:lstStyle/>
          <a:p>
            <a:pPr marL="1345680">
              <a:lnSpc>
                <a:spcPct val="90000"/>
              </a:lnSpc>
              <a:spcBef>
                <a:spcPts val="374"/>
              </a:spcBef>
              <a:buNone/>
              <a:tabLst>
                <a:tab pos="0" algn="l"/>
              </a:tabLst>
            </a:pPr>
            <a:r>
              <a:rPr lang="en-US" sz="2000" b="1" strike="noStrike" spc="-1" dirty="0">
                <a:solidFill>
                  <a:srgbClr val="4472C4"/>
                </a:solidFill>
                <a:latin typeface="Calibri Light"/>
                <a:ea typeface="DejaVu Sans"/>
              </a:rPr>
              <a:t>Applied to sentiment analysis</a:t>
            </a:r>
            <a:endParaRPr lang="en-BE" sz="2000" b="0" strike="noStrike" spc="-1">
              <a:solidFill>
                <a:srgbClr val="000000"/>
              </a:solidFill>
              <a:latin typeface="Calibri"/>
            </a:endParaRPr>
          </a:p>
          <a:p>
            <a:pPr marL="545400">
              <a:lnSpc>
                <a:spcPct val="90000"/>
              </a:lnSpc>
              <a:spcBef>
                <a:spcPts val="374"/>
              </a:spcBef>
              <a:buNone/>
              <a:tabLst>
                <a:tab pos="0" algn="l"/>
              </a:tabLst>
            </a:pPr>
            <a:endParaRPr lang="en-BE" sz="700" b="0" strike="noStrike" spc="-1">
              <a:solidFill>
                <a:srgbClr val="000000"/>
              </a:solidFill>
              <a:latin typeface="Calibri"/>
            </a:endParaRPr>
          </a:p>
          <a:p>
            <a:pPr marL="1002600">
              <a:lnSpc>
                <a:spcPct val="90000"/>
              </a:lnSpc>
              <a:spcBef>
                <a:spcPts val="374"/>
              </a:spcBef>
              <a:buNone/>
              <a:tabLst>
                <a:tab pos="0" algn="l"/>
              </a:tabLst>
            </a:pPr>
            <a:endParaRPr lang="en-BE" sz="7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3" name="PlaceHolder 3"/>
          <p:cNvSpPr>
            <a:spLocks noGrp="1"/>
          </p:cNvSpPr>
          <p:nvPr>
            <p:ph type="sldNum" idx="18"/>
          </p:nvPr>
        </p:nvSpPr>
        <p:spPr>
          <a:xfrm>
            <a:off x="6458040" y="4767120"/>
            <a:ext cx="2057040" cy="2736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pos="0" algn="l"/>
              </a:tabLst>
              <a:defRPr lang="en-GB" sz="900" b="0" strike="noStrike" spc="-1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fld id="{10BCB0A9-BAD5-4584-87D7-CA7418940AB1}" type="slidenum">
              <a:rPr lang="en-GB" sz="900" b="0" strike="noStrike" spc="-1">
                <a:solidFill>
                  <a:srgbClr val="8B8B8B"/>
                </a:solidFill>
                <a:latin typeface="Calibri"/>
              </a:rPr>
              <a:t>15</a:t>
            </a:fld>
            <a:endParaRPr lang="en-US" sz="900" b="0" strike="noStrike" spc="-1" dirty="0">
              <a:latin typeface="Times New Roman"/>
            </a:endParaRPr>
          </a:p>
        </p:txBody>
      </p:sp>
      <p:pic>
        <p:nvPicPr>
          <p:cNvPr id="164" name="Picture 2"/>
          <p:cNvPicPr/>
          <p:nvPr/>
        </p:nvPicPr>
        <p:blipFill>
          <a:blip r:embed="rId2"/>
          <a:stretch/>
        </p:blipFill>
        <p:spPr>
          <a:xfrm>
            <a:off x="1476720" y="1902240"/>
            <a:ext cx="6074640" cy="2831400"/>
          </a:xfrm>
          <a:prstGeom prst="rect">
            <a:avLst/>
          </a:prstGeom>
          <a:ln w="0">
            <a:noFill/>
          </a:ln>
        </p:spPr>
      </p:pic>
      <p:sp>
        <p:nvSpPr>
          <p:cNvPr id="165" name="TextBox 3"/>
          <p:cNvSpPr/>
          <p:nvPr/>
        </p:nvSpPr>
        <p:spPr>
          <a:xfrm>
            <a:off x="925200" y="2264040"/>
            <a:ext cx="510480" cy="302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fr-BE" sz="1400" b="0" strike="noStrike" spc="-1" dirty="0">
                <a:solidFill>
                  <a:srgbClr val="000000"/>
                </a:solidFill>
                <a:latin typeface="Calibri"/>
              </a:rPr>
              <a:t>The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166" name="TextBox 4"/>
          <p:cNvSpPr/>
          <p:nvPr/>
        </p:nvSpPr>
        <p:spPr>
          <a:xfrm>
            <a:off x="975960" y="2910240"/>
            <a:ext cx="293712" cy="306323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fr-BE" sz="1400" b="0" strike="noStrike" spc="-1" dirty="0">
                <a:solidFill>
                  <a:srgbClr val="000000"/>
                </a:solidFill>
                <a:latin typeface="Calibri"/>
              </a:rPr>
              <a:t>is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167" name="TextBox 5"/>
          <p:cNvSpPr/>
          <p:nvPr/>
        </p:nvSpPr>
        <p:spPr>
          <a:xfrm>
            <a:off x="925560" y="2587320"/>
            <a:ext cx="789938" cy="306323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fr-BE" sz="1400" b="0" strike="noStrike" spc="-1" dirty="0">
                <a:solidFill>
                  <a:srgbClr val="000000"/>
                </a:solidFill>
                <a:latin typeface="Calibri"/>
              </a:rPr>
              <a:t>weather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168" name="TextBox 6"/>
          <p:cNvSpPr/>
          <p:nvPr/>
        </p:nvSpPr>
        <p:spPr>
          <a:xfrm>
            <a:off x="925560" y="3241440"/>
            <a:ext cx="573147" cy="306323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fr-BE" sz="1400" b="0" strike="noStrike" spc="-1" dirty="0">
                <a:solidFill>
                  <a:srgbClr val="000000"/>
                </a:solidFill>
                <a:latin typeface="Calibri"/>
              </a:rPr>
              <a:t>rainy,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169" name="TextBox 7"/>
          <p:cNvSpPr/>
          <p:nvPr/>
        </p:nvSpPr>
        <p:spPr>
          <a:xfrm>
            <a:off x="924840" y="3587400"/>
            <a:ext cx="615531" cy="306323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fr-BE" sz="1400" b="0" strike="noStrike" spc="-1" dirty="0">
                <a:solidFill>
                  <a:srgbClr val="000000"/>
                </a:solidFill>
                <a:latin typeface="Calibri"/>
              </a:rPr>
              <a:t>which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170" name="TextBox 8"/>
          <p:cNvSpPr/>
          <p:nvPr/>
        </p:nvSpPr>
        <p:spPr>
          <a:xfrm>
            <a:off x="874080" y="3956040"/>
            <a:ext cx="910804" cy="306323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fr-BE" sz="1400" b="0" strike="noStrike" spc="-1" dirty="0">
                <a:solidFill>
                  <a:srgbClr val="000000"/>
                </a:solidFill>
                <a:latin typeface="Calibri"/>
              </a:rPr>
              <a:t>depresses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171" name="TextBox 9"/>
          <p:cNvSpPr/>
          <p:nvPr/>
        </p:nvSpPr>
        <p:spPr>
          <a:xfrm>
            <a:off x="930240" y="4302360"/>
            <a:ext cx="462960" cy="302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fr-BE" sz="1400" b="0" strike="noStrike" spc="-1" dirty="0">
                <a:solidFill>
                  <a:srgbClr val="000000"/>
                </a:solidFill>
                <a:latin typeface="Calibri"/>
              </a:rPr>
              <a:t>me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172" name="TextBox 10"/>
          <p:cNvSpPr/>
          <p:nvPr/>
        </p:nvSpPr>
        <p:spPr>
          <a:xfrm>
            <a:off x="3890520" y="4754520"/>
            <a:ext cx="905040" cy="302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fr-BE" sz="1400" b="0" strike="noStrike" spc="-1" dirty="0">
                <a:solidFill>
                  <a:srgbClr val="000000"/>
                </a:solidFill>
                <a:latin typeface="Calibri"/>
              </a:rPr>
              <a:t>encoder</a:t>
            </a:r>
            <a:endParaRPr lang="en-US" sz="1400" b="0" strike="noStrike" spc="-1" dirty="0">
              <a:latin typeface="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DE7D955-19F6-A94B-EB71-E13A6C7442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5431" y="4257451"/>
            <a:ext cx="361969" cy="374669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993960"/>
          </a:xfrm>
          <a:prstGeom prst="rect">
            <a:avLst/>
          </a:prstGeom>
          <a:noFill/>
          <a:ln w="0">
            <a:noFill/>
          </a:ln>
        </p:spPr>
        <p:txBody>
          <a:bodyPr lIns="48240" tIns="24120" rIns="48240" bIns="24120" anchor="b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fr-BE" sz="2400" b="0" strike="noStrike" spc="-1" dirty="0">
                <a:solidFill>
                  <a:srgbClr val="000000"/>
                </a:solidFill>
                <a:latin typeface="Calibri Light"/>
              </a:rPr>
              <a:t>Machine learning - deep learning</a:t>
            </a:r>
            <a:endParaRPr lang="en-BE" sz="2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4" name="PlaceHolder 2"/>
          <p:cNvSpPr>
            <a:spLocks noGrp="1"/>
          </p:cNvSpPr>
          <p:nvPr>
            <p:ph/>
          </p:nvPr>
        </p:nvSpPr>
        <p:spPr>
          <a:xfrm>
            <a:off x="628560" y="1369080"/>
            <a:ext cx="7886520" cy="3263040"/>
          </a:xfrm>
          <a:prstGeom prst="rect">
            <a:avLst/>
          </a:prstGeom>
          <a:noFill/>
          <a:ln w="0">
            <a:noFill/>
          </a:ln>
        </p:spPr>
        <p:txBody>
          <a:bodyPr lIns="48240" tIns="24120" rIns="48240" bIns="24120" anchor="t">
            <a:noAutofit/>
          </a:bodyPr>
          <a:lstStyle/>
          <a:p>
            <a:pPr marL="1345680">
              <a:lnSpc>
                <a:spcPct val="90000"/>
              </a:lnSpc>
              <a:spcBef>
                <a:spcPts val="374"/>
              </a:spcBef>
              <a:buNone/>
              <a:tabLst>
                <a:tab pos="0" algn="l"/>
              </a:tabLst>
            </a:pPr>
            <a:r>
              <a:rPr lang="en-US" sz="2000" b="1" strike="noStrike" spc="-1" dirty="0">
                <a:solidFill>
                  <a:srgbClr val="4472C4"/>
                </a:solidFill>
                <a:latin typeface="Calibri Light"/>
                <a:ea typeface="DejaVu Sans"/>
              </a:rPr>
              <a:t>Applied to sentiment analysis</a:t>
            </a:r>
            <a:endParaRPr lang="en-BE" sz="2000" b="0" strike="noStrike" spc="-1">
              <a:solidFill>
                <a:srgbClr val="000000"/>
              </a:solidFill>
              <a:latin typeface="Calibri"/>
            </a:endParaRPr>
          </a:p>
          <a:p>
            <a:pPr marL="545400">
              <a:lnSpc>
                <a:spcPct val="90000"/>
              </a:lnSpc>
              <a:spcBef>
                <a:spcPts val="374"/>
              </a:spcBef>
              <a:buNone/>
              <a:tabLst>
                <a:tab pos="0" algn="l"/>
              </a:tabLst>
            </a:pPr>
            <a:endParaRPr lang="en-BE" sz="700" b="0" strike="noStrike" spc="-1">
              <a:solidFill>
                <a:srgbClr val="000000"/>
              </a:solidFill>
              <a:latin typeface="Calibri"/>
            </a:endParaRPr>
          </a:p>
          <a:p>
            <a:pPr marL="1002600">
              <a:lnSpc>
                <a:spcPct val="90000"/>
              </a:lnSpc>
              <a:spcBef>
                <a:spcPts val="374"/>
              </a:spcBef>
              <a:buNone/>
              <a:tabLst>
                <a:tab pos="0" algn="l"/>
              </a:tabLst>
            </a:pPr>
            <a:endParaRPr lang="en-BE" sz="7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5" name="PlaceHolder 3"/>
          <p:cNvSpPr>
            <a:spLocks noGrp="1"/>
          </p:cNvSpPr>
          <p:nvPr>
            <p:ph type="sldNum" idx="19"/>
          </p:nvPr>
        </p:nvSpPr>
        <p:spPr>
          <a:xfrm>
            <a:off x="6458040" y="4767120"/>
            <a:ext cx="2057040" cy="2736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pos="0" algn="l"/>
              </a:tabLst>
              <a:defRPr lang="en-GB" sz="900" b="0" strike="noStrike" spc="-1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fld id="{7BAA163D-327C-43DE-B62E-553A55E0CAC3}" type="slidenum">
              <a:rPr lang="en-GB" sz="900" b="0" strike="noStrike" spc="-1">
                <a:solidFill>
                  <a:srgbClr val="8B8B8B"/>
                </a:solidFill>
                <a:latin typeface="Calibri"/>
              </a:rPr>
              <a:t>16</a:t>
            </a:fld>
            <a:endParaRPr lang="en-US" sz="900" b="0" strike="noStrike" spc="-1" dirty="0">
              <a:latin typeface="Times New Roman"/>
            </a:endParaRPr>
          </a:p>
        </p:txBody>
      </p:sp>
      <p:pic>
        <p:nvPicPr>
          <p:cNvPr id="176" name="Picture 2"/>
          <p:cNvPicPr/>
          <p:nvPr/>
        </p:nvPicPr>
        <p:blipFill>
          <a:blip r:embed="rId2"/>
          <a:stretch/>
        </p:blipFill>
        <p:spPr>
          <a:xfrm>
            <a:off x="1476720" y="1902240"/>
            <a:ext cx="6074640" cy="2831400"/>
          </a:xfrm>
          <a:prstGeom prst="rect">
            <a:avLst/>
          </a:prstGeom>
          <a:ln w="0">
            <a:noFill/>
          </a:ln>
        </p:spPr>
      </p:pic>
      <p:sp>
        <p:nvSpPr>
          <p:cNvPr id="177" name="TextBox 3"/>
          <p:cNvSpPr/>
          <p:nvPr/>
        </p:nvSpPr>
        <p:spPr>
          <a:xfrm>
            <a:off x="925200" y="2264040"/>
            <a:ext cx="510480" cy="302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fr-BE" sz="1400" b="0" strike="noStrike" spc="-1" dirty="0">
                <a:solidFill>
                  <a:srgbClr val="000000"/>
                </a:solidFill>
                <a:latin typeface="Calibri"/>
              </a:rPr>
              <a:t>The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178" name="TextBox 4"/>
          <p:cNvSpPr/>
          <p:nvPr/>
        </p:nvSpPr>
        <p:spPr>
          <a:xfrm>
            <a:off x="975960" y="2910240"/>
            <a:ext cx="293712" cy="306323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fr-BE" sz="1400" b="0" strike="noStrike" spc="-1" dirty="0">
                <a:solidFill>
                  <a:srgbClr val="000000"/>
                </a:solidFill>
                <a:latin typeface="Calibri"/>
              </a:rPr>
              <a:t>is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179" name="TextBox 5"/>
          <p:cNvSpPr/>
          <p:nvPr/>
        </p:nvSpPr>
        <p:spPr>
          <a:xfrm>
            <a:off x="925560" y="2587320"/>
            <a:ext cx="789938" cy="306323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fr-BE" sz="1400" b="0" strike="noStrike" spc="-1" dirty="0">
                <a:solidFill>
                  <a:srgbClr val="000000"/>
                </a:solidFill>
                <a:latin typeface="Calibri"/>
              </a:rPr>
              <a:t>weather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180" name="TextBox 6"/>
          <p:cNvSpPr/>
          <p:nvPr/>
        </p:nvSpPr>
        <p:spPr>
          <a:xfrm>
            <a:off x="896400" y="3241440"/>
            <a:ext cx="587638" cy="306323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fr-BE" sz="1400" b="1" strike="noStrike" spc="-1" dirty="0">
                <a:solidFill>
                  <a:srgbClr val="000000"/>
                </a:solidFill>
                <a:latin typeface="Calibri"/>
              </a:rPr>
              <a:t>rainy,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181" name="TextBox 7"/>
          <p:cNvSpPr/>
          <p:nvPr/>
        </p:nvSpPr>
        <p:spPr>
          <a:xfrm>
            <a:off x="924840" y="3587400"/>
            <a:ext cx="615531" cy="306323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fr-BE" sz="1400" b="0" strike="noStrike" spc="-1" dirty="0">
                <a:solidFill>
                  <a:srgbClr val="000000"/>
                </a:solidFill>
                <a:latin typeface="Calibri"/>
              </a:rPr>
              <a:t>which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182" name="TextBox 8"/>
          <p:cNvSpPr/>
          <p:nvPr/>
        </p:nvSpPr>
        <p:spPr>
          <a:xfrm>
            <a:off x="812880" y="3956040"/>
            <a:ext cx="920806" cy="306323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fr-BE" sz="1400" b="1" strike="noStrike" spc="-1" dirty="0">
                <a:solidFill>
                  <a:srgbClr val="000000"/>
                </a:solidFill>
                <a:latin typeface="Calibri"/>
              </a:rPr>
              <a:t>depresses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183" name="TextBox 9"/>
          <p:cNvSpPr/>
          <p:nvPr/>
        </p:nvSpPr>
        <p:spPr>
          <a:xfrm>
            <a:off x="930240" y="4302360"/>
            <a:ext cx="462960" cy="302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fr-BE" sz="1400" b="0" strike="noStrike" spc="-1" dirty="0">
                <a:solidFill>
                  <a:srgbClr val="000000"/>
                </a:solidFill>
                <a:latin typeface="Calibri"/>
              </a:rPr>
              <a:t>me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184" name="TextBox 10"/>
          <p:cNvSpPr/>
          <p:nvPr/>
        </p:nvSpPr>
        <p:spPr>
          <a:xfrm>
            <a:off x="3890520" y="4754520"/>
            <a:ext cx="905040" cy="302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fr-BE" sz="1400" b="0" strike="noStrike" spc="-1" dirty="0">
                <a:solidFill>
                  <a:srgbClr val="000000"/>
                </a:solidFill>
                <a:latin typeface="Calibri"/>
              </a:rPr>
              <a:t>encoder</a:t>
            </a:r>
            <a:endParaRPr lang="en-US" sz="1400" b="0" strike="noStrike" spc="-1" dirty="0">
              <a:latin typeface="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FB2C881-7957-E102-B9EC-2AB71EE6E8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5431" y="4257451"/>
            <a:ext cx="361969" cy="374669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993960"/>
          </a:xfrm>
          <a:prstGeom prst="rect">
            <a:avLst/>
          </a:prstGeom>
          <a:noFill/>
          <a:ln w="0">
            <a:noFill/>
          </a:ln>
        </p:spPr>
        <p:txBody>
          <a:bodyPr lIns="48240" tIns="24120" rIns="48240" bIns="24120" anchor="b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fr-BE" sz="2400" b="0" strike="noStrike" spc="-1" dirty="0">
                <a:solidFill>
                  <a:srgbClr val="000000"/>
                </a:solidFill>
                <a:latin typeface="Calibri Light"/>
              </a:rPr>
              <a:t>Machine learning - deep learning</a:t>
            </a:r>
            <a:endParaRPr lang="en-BE" sz="2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6" name="PlaceHolder 2"/>
          <p:cNvSpPr>
            <a:spLocks noGrp="1"/>
          </p:cNvSpPr>
          <p:nvPr>
            <p:ph/>
          </p:nvPr>
        </p:nvSpPr>
        <p:spPr>
          <a:xfrm>
            <a:off x="628560" y="1369080"/>
            <a:ext cx="7886520" cy="3263040"/>
          </a:xfrm>
          <a:prstGeom prst="rect">
            <a:avLst/>
          </a:prstGeom>
          <a:noFill/>
          <a:ln w="0">
            <a:noFill/>
          </a:ln>
        </p:spPr>
        <p:txBody>
          <a:bodyPr lIns="48240" tIns="24120" rIns="48240" bIns="24120" anchor="t">
            <a:noAutofit/>
          </a:bodyPr>
          <a:lstStyle/>
          <a:p>
            <a:pPr marL="1345680">
              <a:lnSpc>
                <a:spcPct val="90000"/>
              </a:lnSpc>
              <a:spcBef>
                <a:spcPts val="374"/>
              </a:spcBef>
              <a:buNone/>
              <a:tabLst>
                <a:tab pos="0" algn="l"/>
              </a:tabLst>
            </a:pPr>
            <a:r>
              <a:rPr lang="en-US" sz="2000" b="1" strike="noStrike" spc="-1" dirty="0">
                <a:solidFill>
                  <a:srgbClr val="4472C4"/>
                </a:solidFill>
                <a:latin typeface="Calibri Light"/>
                <a:ea typeface="DejaVu Sans"/>
              </a:rPr>
              <a:t>Applied to sentiment analysis</a:t>
            </a:r>
            <a:endParaRPr lang="en-BE" sz="2000" b="0" strike="noStrike" spc="-1">
              <a:solidFill>
                <a:srgbClr val="000000"/>
              </a:solidFill>
              <a:latin typeface="Calibri"/>
            </a:endParaRPr>
          </a:p>
          <a:p>
            <a:pPr marL="545400">
              <a:lnSpc>
                <a:spcPct val="90000"/>
              </a:lnSpc>
              <a:spcBef>
                <a:spcPts val="374"/>
              </a:spcBef>
              <a:buNone/>
              <a:tabLst>
                <a:tab pos="0" algn="l"/>
              </a:tabLst>
            </a:pPr>
            <a:endParaRPr lang="en-BE" sz="700" b="0" strike="noStrike" spc="-1">
              <a:solidFill>
                <a:srgbClr val="000000"/>
              </a:solidFill>
              <a:latin typeface="Calibri"/>
            </a:endParaRPr>
          </a:p>
          <a:p>
            <a:pPr marL="1002600">
              <a:lnSpc>
                <a:spcPct val="90000"/>
              </a:lnSpc>
              <a:spcBef>
                <a:spcPts val="374"/>
              </a:spcBef>
              <a:buNone/>
              <a:tabLst>
                <a:tab pos="0" algn="l"/>
              </a:tabLst>
            </a:pPr>
            <a:endParaRPr lang="en-BE" sz="7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7" name="PlaceHolder 3"/>
          <p:cNvSpPr>
            <a:spLocks noGrp="1"/>
          </p:cNvSpPr>
          <p:nvPr>
            <p:ph type="sldNum" idx="20"/>
          </p:nvPr>
        </p:nvSpPr>
        <p:spPr>
          <a:xfrm>
            <a:off x="6458040" y="4767120"/>
            <a:ext cx="2057040" cy="2736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pos="0" algn="l"/>
              </a:tabLst>
              <a:defRPr lang="en-GB" sz="900" b="0" strike="noStrike" spc="-1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fld id="{C88B7DB1-1A76-40E6-893C-FA3709E4290B}" type="slidenum">
              <a:rPr lang="en-GB" sz="900" b="0" strike="noStrike" spc="-1">
                <a:solidFill>
                  <a:srgbClr val="8B8B8B"/>
                </a:solidFill>
                <a:latin typeface="Calibri"/>
              </a:rPr>
              <a:t>17</a:t>
            </a:fld>
            <a:endParaRPr lang="en-US" sz="900" b="0" strike="noStrike" spc="-1" dirty="0">
              <a:latin typeface="Times New Roman"/>
            </a:endParaRPr>
          </a:p>
        </p:txBody>
      </p:sp>
      <p:pic>
        <p:nvPicPr>
          <p:cNvPr id="188" name="Picture 2"/>
          <p:cNvPicPr/>
          <p:nvPr/>
        </p:nvPicPr>
        <p:blipFill>
          <a:blip r:embed="rId2"/>
          <a:stretch/>
        </p:blipFill>
        <p:spPr>
          <a:xfrm>
            <a:off x="1476720" y="1902240"/>
            <a:ext cx="6074640" cy="2831400"/>
          </a:xfrm>
          <a:prstGeom prst="rect">
            <a:avLst/>
          </a:prstGeom>
          <a:ln w="0">
            <a:noFill/>
          </a:ln>
        </p:spPr>
      </p:pic>
      <p:sp>
        <p:nvSpPr>
          <p:cNvPr id="189" name="TextBox 3"/>
          <p:cNvSpPr/>
          <p:nvPr/>
        </p:nvSpPr>
        <p:spPr>
          <a:xfrm>
            <a:off x="925200" y="2264040"/>
            <a:ext cx="510480" cy="302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fr-BE" sz="1400" b="0" strike="noStrike" spc="-1" dirty="0">
                <a:solidFill>
                  <a:srgbClr val="000000"/>
                </a:solidFill>
                <a:latin typeface="Calibri"/>
              </a:rPr>
              <a:t>The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190" name="TextBox 4"/>
          <p:cNvSpPr/>
          <p:nvPr/>
        </p:nvSpPr>
        <p:spPr>
          <a:xfrm>
            <a:off x="975960" y="2910240"/>
            <a:ext cx="293712" cy="306323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fr-BE" sz="1400" b="0" strike="noStrike" spc="-1" dirty="0">
                <a:solidFill>
                  <a:srgbClr val="000000"/>
                </a:solidFill>
                <a:latin typeface="Calibri"/>
              </a:rPr>
              <a:t>is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191" name="TextBox 5"/>
          <p:cNvSpPr/>
          <p:nvPr/>
        </p:nvSpPr>
        <p:spPr>
          <a:xfrm>
            <a:off x="925560" y="2587320"/>
            <a:ext cx="789938" cy="306323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fr-BE" sz="1400" b="0" strike="noStrike" spc="-1" dirty="0">
                <a:solidFill>
                  <a:srgbClr val="000000"/>
                </a:solidFill>
                <a:latin typeface="Calibri"/>
              </a:rPr>
              <a:t>weather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192" name="TextBox 6"/>
          <p:cNvSpPr/>
          <p:nvPr/>
        </p:nvSpPr>
        <p:spPr>
          <a:xfrm>
            <a:off x="896400" y="3241440"/>
            <a:ext cx="587638" cy="306323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fr-BE" sz="1400" b="1" strike="noStrike" spc="-1" dirty="0">
                <a:solidFill>
                  <a:srgbClr val="000000"/>
                </a:solidFill>
                <a:latin typeface="Calibri"/>
              </a:rPr>
              <a:t>rainy,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193" name="TextBox 7"/>
          <p:cNvSpPr/>
          <p:nvPr/>
        </p:nvSpPr>
        <p:spPr>
          <a:xfrm>
            <a:off x="924840" y="3587400"/>
            <a:ext cx="615531" cy="306323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fr-BE" sz="1400" b="0" strike="noStrike" spc="-1" dirty="0">
                <a:solidFill>
                  <a:srgbClr val="000000"/>
                </a:solidFill>
                <a:latin typeface="Calibri"/>
              </a:rPr>
              <a:t>which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194" name="TextBox 8"/>
          <p:cNvSpPr/>
          <p:nvPr/>
        </p:nvSpPr>
        <p:spPr>
          <a:xfrm>
            <a:off x="812880" y="3956040"/>
            <a:ext cx="920806" cy="306323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fr-BE" sz="1400" b="1" strike="noStrike" spc="-1" dirty="0">
                <a:solidFill>
                  <a:srgbClr val="000000"/>
                </a:solidFill>
                <a:latin typeface="Calibri"/>
              </a:rPr>
              <a:t>depresses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195" name="TextBox 9"/>
          <p:cNvSpPr/>
          <p:nvPr/>
        </p:nvSpPr>
        <p:spPr>
          <a:xfrm>
            <a:off x="930240" y="4302360"/>
            <a:ext cx="462960" cy="302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fr-BE" sz="1400" b="0" strike="noStrike" spc="-1" dirty="0">
                <a:solidFill>
                  <a:srgbClr val="000000"/>
                </a:solidFill>
                <a:latin typeface="Calibri"/>
              </a:rPr>
              <a:t>me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196" name="Straight Connector 11"/>
          <p:cNvSpPr/>
          <p:nvPr/>
        </p:nvSpPr>
        <p:spPr>
          <a:xfrm flipV="1">
            <a:off x="2738880" y="2829240"/>
            <a:ext cx="1126080" cy="63396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7" name="Straight Connector 13"/>
          <p:cNvSpPr/>
          <p:nvPr/>
        </p:nvSpPr>
        <p:spPr>
          <a:xfrm flipV="1">
            <a:off x="2845440" y="2829240"/>
            <a:ext cx="1019520" cy="128556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8" name="Straight Connector 15"/>
          <p:cNvSpPr/>
          <p:nvPr/>
        </p:nvSpPr>
        <p:spPr>
          <a:xfrm>
            <a:off x="4214520" y="2824920"/>
            <a:ext cx="498600" cy="36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9" name="TextBox 12"/>
          <p:cNvSpPr/>
          <p:nvPr/>
        </p:nvSpPr>
        <p:spPr>
          <a:xfrm>
            <a:off x="3890520" y="4754520"/>
            <a:ext cx="905040" cy="302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fr-BE" sz="1400" b="0" strike="noStrike" spc="-1" dirty="0">
                <a:solidFill>
                  <a:srgbClr val="000000"/>
                </a:solidFill>
                <a:latin typeface="Calibri"/>
              </a:rPr>
              <a:t>encoder</a:t>
            </a:r>
            <a:endParaRPr lang="en-US" sz="1400" b="0" strike="noStrike" spc="-1" dirty="0">
              <a:latin typeface="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4DC9AB5-363B-3227-E5D2-FCC1B16E46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5431" y="4257451"/>
            <a:ext cx="361969" cy="374669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993960"/>
          </a:xfrm>
          <a:prstGeom prst="rect">
            <a:avLst/>
          </a:prstGeom>
          <a:noFill/>
          <a:ln w="0">
            <a:noFill/>
          </a:ln>
        </p:spPr>
        <p:txBody>
          <a:bodyPr lIns="48240" tIns="24120" rIns="48240" bIns="24120" anchor="b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fr-BE" sz="2400" b="0" strike="noStrike" spc="-1" dirty="0">
                <a:solidFill>
                  <a:srgbClr val="000000"/>
                </a:solidFill>
                <a:latin typeface="Calibri Light"/>
              </a:rPr>
              <a:t>Machine learning - deep learning</a:t>
            </a:r>
            <a:endParaRPr lang="en-BE" sz="2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1" name="PlaceHolder 2"/>
          <p:cNvSpPr>
            <a:spLocks noGrp="1"/>
          </p:cNvSpPr>
          <p:nvPr>
            <p:ph/>
          </p:nvPr>
        </p:nvSpPr>
        <p:spPr>
          <a:xfrm>
            <a:off x="628560" y="1369080"/>
            <a:ext cx="7886520" cy="3263040"/>
          </a:xfrm>
          <a:prstGeom prst="rect">
            <a:avLst/>
          </a:prstGeom>
          <a:noFill/>
          <a:ln w="0">
            <a:noFill/>
          </a:ln>
        </p:spPr>
        <p:txBody>
          <a:bodyPr lIns="48240" tIns="24120" rIns="48240" bIns="24120" anchor="t">
            <a:noAutofit/>
          </a:bodyPr>
          <a:lstStyle/>
          <a:p>
            <a:pPr marL="1345680">
              <a:lnSpc>
                <a:spcPct val="90000"/>
              </a:lnSpc>
              <a:spcBef>
                <a:spcPts val="374"/>
              </a:spcBef>
              <a:buNone/>
              <a:tabLst>
                <a:tab pos="0" algn="l"/>
              </a:tabLst>
            </a:pPr>
            <a:r>
              <a:rPr lang="en-US" sz="2000" b="1" strike="noStrike" spc="-1" dirty="0">
                <a:solidFill>
                  <a:srgbClr val="4472C4"/>
                </a:solidFill>
                <a:latin typeface="Calibri Light"/>
                <a:ea typeface="DejaVu Sans"/>
              </a:rPr>
              <a:t>Applied to sentiment analysis</a:t>
            </a:r>
            <a:endParaRPr lang="en-BE" sz="2000" b="0" strike="noStrike" spc="-1">
              <a:solidFill>
                <a:srgbClr val="000000"/>
              </a:solidFill>
              <a:latin typeface="Calibri"/>
            </a:endParaRPr>
          </a:p>
          <a:p>
            <a:pPr marL="545400">
              <a:lnSpc>
                <a:spcPct val="90000"/>
              </a:lnSpc>
              <a:spcBef>
                <a:spcPts val="374"/>
              </a:spcBef>
              <a:buNone/>
              <a:tabLst>
                <a:tab pos="0" algn="l"/>
              </a:tabLst>
            </a:pPr>
            <a:endParaRPr lang="en-BE" sz="700" b="0" strike="noStrike" spc="-1">
              <a:solidFill>
                <a:srgbClr val="000000"/>
              </a:solidFill>
              <a:latin typeface="Calibri"/>
            </a:endParaRPr>
          </a:p>
          <a:p>
            <a:pPr marL="1002600">
              <a:lnSpc>
                <a:spcPct val="90000"/>
              </a:lnSpc>
              <a:spcBef>
                <a:spcPts val="374"/>
              </a:spcBef>
              <a:buNone/>
              <a:tabLst>
                <a:tab pos="0" algn="l"/>
              </a:tabLst>
            </a:pPr>
            <a:endParaRPr lang="en-BE" sz="7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2" name="PlaceHolder 3"/>
          <p:cNvSpPr>
            <a:spLocks noGrp="1"/>
          </p:cNvSpPr>
          <p:nvPr>
            <p:ph type="sldNum" idx="21"/>
          </p:nvPr>
        </p:nvSpPr>
        <p:spPr>
          <a:xfrm>
            <a:off x="6458040" y="4767120"/>
            <a:ext cx="2057040" cy="2736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pos="0" algn="l"/>
              </a:tabLst>
              <a:defRPr lang="en-GB" sz="900" b="0" strike="noStrike" spc="-1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fld id="{A8D9C756-C3E9-4AB6-8D0A-7FD63EAD597D}" type="slidenum">
              <a:rPr lang="en-GB" sz="900" b="0" strike="noStrike" spc="-1">
                <a:solidFill>
                  <a:srgbClr val="8B8B8B"/>
                </a:solidFill>
                <a:latin typeface="Calibri"/>
              </a:rPr>
              <a:t>18</a:t>
            </a:fld>
            <a:endParaRPr lang="en-US" sz="900" b="0" strike="noStrike" spc="-1" dirty="0">
              <a:latin typeface="Times New Roman"/>
            </a:endParaRPr>
          </a:p>
        </p:txBody>
      </p:sp>
      <p:pic>
        <p:nvPicPr>
          <p:cNvPr id="203" name="Picture 2"/>
          <p:cNvPicPr/>
          <p:nvPr/>
        </p:nvPicPr>
        <p:blipFill>
          <a:blip r:embed="rId2"/>
          <a:stretch/>
        </p:blipFill>
        <p:spPr>
          <a:xfrm>
            <a:off x="1476720" y="1902240"/>
            <a:ext cx="6074640" cy="2831400"/>
          </a:xfrm>
          <a:prstGeom prst="rect">
            <a:avLst/>
          </a:prstGeom>
          <a:ln w="0">
            <a:noFill/>
          </a:ln>
        </p:spPr>
      </p:pic>
      <p:sp>
        <p:nvSpPr>
          <p:cNvPr id="204" name="TextBox 3"/>
          <p:cNvSpPr/>
          <p:nvPr/>
        </p:nvSpPr>
        <p:spPr>
          <a:xfrm>
            <a:off x="925200" y="2264040"/>
            <a:ext cx="510480" cy="302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fr-BE" sz="1400" b="0" strike="noStrike" spc="-1" dirty="0">
                <a:solidFill>
                  <a:srgbClr val="000000"/>
                </a:solidFill>
                <a:latin typeface="Calibri"/>
              </a:rPr>
              <a:t>The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205" name="TextBox 4"/>
          <p:cNvSpPr/>
          <p:nvPr/>
        </p:nvSpPr>
        <p:spPr>
          <a:xfrm>
            <a:off x="975960" y="2910240"/>
            <a:ext cx="293712" cy="306323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fr-BE" sz="1400" b="0" strike="noStrike" spc="-1" dirty="0">
                <a:solidFill>
                  <a:srgbClr val="000000"/>
                </a:solidFill>
                <a:latin typeface="Calibri"/>
              </a:rPr>
              <a:t>is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206" name="TextBox 5"/>
          <p:cNvSpPr/>
          <p:nvPr/>
        </p:nvSpPr>
        <p:spPr>
          <a:xfrm>
            <a:off x="925560" y="2587320"/>
            <a:ext cx="789938" cy="306323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fr-BE" sz="1400" b="0" strike="noStrike" spc="-1" dirty="0">
                <a:solidFill>
                  <a:srgbClr val="000000"/>
                </a:solidFill>
                <a:latin typeface="Calibri"/>
              </a:rPr>
              <a:t>weather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207" name="TextBox 6"/>
          <p:cNvSpPr/>
          <p:nvPr/>
        </p:nvSpPr>
        <p:spPr>
          <a:xfrm>
            <a:off x="896400" y="3241440"/>
            <a:ext cx="587638" cy="306323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fr-BE" sz="1400" b="1" strike="noStrike" spc="-1" dirty="0">
                <a:solidFill>
                  <a:srgbClr val="000000"/>
                </a:solidFill>
                <a:latin typeface="Calibri"/>
              </a:rPr>
              <a:t>rainy,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208" name="TextBox 7"/>
          <p:cNvSpPr/>
          <p:nvPr/>
        </p:nvSpPr>
        <p:spPr>
          <a:xfrm>
            <a:off x="924840" y="3587400"/>
            <a:ext cx="615531" cy="306323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fr-BE" sz="1400" b="0" strike="noStrike" spc="-1" dirty="0">
                <a:solidFill>
                  <a:srgbClr val="000000"/>
                </a:solidFill>
                <a:latin typeface="Calibri"/>
              </a:rPr>
              <a:t>which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209" name="TextBox 8"/>
          <p:cNvSpPr/>
          <p:nvPr/>
        </p:nvSpPr>
        <p:spPr>
          <a:xfrm>
            <a:off x="812880" y="3956040"/>
            <a:ext cx="920806" cy="306323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fr-BE" sz="1400" b="1" strike="noStrike" spc="-1" dirty="0">
                <a:solidFill>
                  <a:srgbClr val="000000"/>
                </a:solidFill>
                <a:latin typeface="Calibri"/>
              </a:rPr>
              <a:t>depresses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210" name="TextBox 9"/>
          <p:cNvSpPr/>
          <p:nvPr/>
        </p:nvSpPr>
        <p:spPr>
          <a:xfrm>
            <a:off x="930240" y="4302360"/>
            <a:ext cx="462960" cy="302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fr-BE" sz="1400" b="0" strike="noStrike" spc="-1" dirty="0">
                <a:solidFill>
                  <a:srgbClr val="000000"/>
                </a:solidFill>
                <a:latin typeface="Calibri"/>
              </a:rPr>
              <a:t>me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211" name="Straight Connector 11"/>
          <p:cNvSpPr/>
          <p:nvPr/>
        </p:nvSpPr>
        <p:spPr>
          <a:xfrm flipV="1">
            <a:off x="2738880" y="2829240"/>
            <a:ext cx="1126080" cy="63396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2" name="Straight Connector 13"/>
          <p:cNvSpPr/>
          <p:nvPr/>
        </p:nvSpPr>
        <p:spPr>
          <a:xfrm flipV="1">
            <a:off x="2845440" y="2829240"/>
            <a:ext cx="1019520" cy="128556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3" name="Straight Connector 15"/>
          <p:cNvSpPr/>
          <p:nvPr/>
        </p:nvSpPr>
        <p:spPr>
          <a:xfrm>
            <a:off x="4214520" y="2824920"/>
            <a:ext cx="498600" cy="36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4" name="Straight Connector 18"/>
          <p:cNvSpPr/>
          <p:nvPr/>
        </p:nvSpPr>
        <p:spPr>
          <a:xfrm>
            <a:off x="5082840" y="2824920"/>
            <a:ext cx="877680" cy="32148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5" name="TextBox 22"/>
          <p:cNvSpPr/>
          <p:nvPr/>
        </p:nvSpPr>
        <p:spPr>
          <a:xfrm>
            <a:off x="5949000" y="3000960"/>
            <a:ext cx="380880" cy="241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fr-BE" sz="1000" b="0" strike="noStrike" spc="-1" dirty="0">
                <a:solidFill>
                  <a:srgbClr val="000000"/>
                </a:solidFill>
                <a:latin typeface="Calibri"/>
              </a:rPr>
              <a:t>0.7</a:t>
            </a:r>
            <a:endParaRPr lang="en-US" sz="1000" b="0" strike="noStrike" spc="-1" dirty="0">
              <a:latin typeface="Arial"/>
            </a:endParaRPr>
          </a:p>
        </p:txBody>
      </p:sp>
      <p:sp>
        <p:nvSpPr>
          <p:cNvPr id="216" name="TextBox 23"/>
          <p:cNvSpPr/>
          <p:nvPr/>
        </p:nvSpPr>
        <p:spPr>
          <a:xfrm>
            <a:off x="5943960" y="3332520"/>
            <a:ext cx="347760" cy="394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fr-BE" sz="1000" b="0" strike="noStrike" spc="-1" dirty="0">
                <a:solidFill>
                  <a:srgbClr val="000000"/>
                </a:solidFill>
                <a:latin typeface="Calibri"/>
              </a:rPr>
              <a:t>0.2</a:t>
            </a:r>
            <a:endParaRPr lang="en-US" sz="1000" b="0" strike="noStrike" spc="-1" dirty="0">
              <a:latin typeface="Arial"/>
            </a:endParaRPr>
          </a:p>
        </p:txBody>
      </p:sp>
      <p:sp>
        <p:nvSpPr>
          <p:cNvPr id="217" name="TextBox 24"/>
          <p:cNvSpPr/>
          <p:nvPr/>
        </p:nvSpPr>
        <p:spPr>
          <a:xfrm>
            <a:off x="5927400" y="3709800"/>
            <a:ext cx="380880" cy="241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fr-BE" sz="1000" b="0" strike="noStrike" spc="-1" dirty="0">
                <a:solidFill>
                  <a:srgbClr val="000000"/>
                </a:solidFill>
                <a:latin typeface="Calibri"/>
              </a:rPr>
              <a:t>0.1</a:t>
            </a:r>
            <a:endParaRPr lang="en-US" sz="1000" b="0" strike="noStrike" spc="-1" dirty="0">
              <a:latin typeface="Arial"/>
            </a:endParaRPr>
          </a:p>
        </p:txBody>
      </p:sp>
      <p:sp>
        <p:nvSpPr>
          <p:cNvPr id="218" name="TextBox 10"/>
          <p:cNvSpPr/>
          <p:nvPr/>
        </p:nvSpPr>
        <p:spPr>
          <a:xfrm>
            <a:off x="5919120" y="4689360"/>
            <a:ext cx="1033200" cy="460211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fr-BE" sz="1200" b="0" strike="noStrike" spc="-1" dirty="0">
                <a:solidFill>
                  <a:srgbClr val="000000"/>
                </a:solidFill>
                <a:latin typeface="Calibri"/>
              </a:rPr>
              <a:t>(Softmax) probabilities</a:t>
            </a:r>
            <a:endParaRPr lang="en-US" sz="1200" b="0" strike="noStrike" spc="-1" dirty="0">
              <a:latin typeface="Arial"/>
            </a:endParaRPr>
          </a:p>
        </p:txBody>
      </p:sp>
      <p:sp>
        <p:nvSpPr>
          <p:cNvPr id="219" name="TextBox 16"/>
          <p:cNvSpPr/>
          <p:nvPr/>
        </p:nvSpPr>
        <p:spPr>
          <a:xfrm>
            <a:off x="3890520" y="4754520"/>
            <a:ext cx="905040" cy="302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fr-BE" sz="1400" b="0" strike="noStrike" spc="-1" dirty="0">
                <a:solidFill>
                  <a:srgbClr val="000000"/>
                </a:solidFill>
                <a:latin typeface="Calibri"/>
              </a:rPr>
              <a:t>encoder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220" name="TextBox 20"/>
          <p:cNvSpPr/>
          <p:nvPr/>
        </p:nvSpPr>
        <p:spPr>
          <a:xfrm>
            <a:off x="7038000" y="2981880"/>
            <a:ext cx="490680" cy="241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fr-BE" sz="1000" b="0" strike="noStrike" spc="-1" dirty="0">
                <a:solidFill>
                  <a:srgbClr val="000000"/>
                </a:solidFill>
                <a:latin typeface="Calibri"/>
              </a:rPr>
              <a:t>NEG.</a:t>
            </a:r>
            <a:endParaRPr lang="en-US" sz="1000" b="0" strike="noStrike" spc="-1" dirty="0">
              <a:latin typeface="Arial"/>
            </a:endParaRPr>
          </a:p>
        </p:txBody>
      </p:sp>
      <p:sp>
        <p:nvSpPr>
          <p:cNvPr id="221" name="TextBox 21"/>
          <p:cNvSpPr/>
          <p:nvPr/>
        </p:nvSpPr>
        <p:spPr>
          <a:xfrm>
            <a:off x="7026120" y="3341160"/>
            <a:ext cx="475200" cy="241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fr-BE" sz="1000" b="0" strike="noStrike" spc="-1" dirty="0">
                <a:solidFill>
                  <a:srgbClr val="000000"/>
                </a:solidFill>
                <a:latin typeface="Calibri"/>
              </a:rPr>
              <a:t>POS.</a:t>
            </a:r>
            <a:endParaRPr lang="en-US" sz="1000" b="0" strike="noStrike" spc="-1" dirty="0">
              <a:latin typeface="Arial"/>
            </a:endParaRPr>
          </a:p>
        </p:txBody>
      </p:sp>
      <p:sp>
        <p:nvSpPr>
          <p:cNvPr id="222" name="TextBox 25"/>
          <p:cNvSpPr/>
          <p:nvPr/>
        </p:nvSpPr>
        <p:spPr>
          <a:xfrm>
            <a:off x="6999840" y="3709800"/>
            <a:ext cx="524160" cy="241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fr-BE" sz="1000" b="0" strike="noStrike" spc="-1" dirty="0">
                <a:solidFill>
                  <a:srgbClr val="000000"/>
                </a:solidFill>
                <a:latin typeface="Calibri"/>
              </a:rPr>
              <a:t>NEUT</a:t>
            </a:r>
            <a:endParaRPr lang="en-US" sz="1000" b="0" strike="noStrike" spc="-1" dirty="0">
              <a:latin typeface="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4F844F9-1C04-6D64-CDED-769C5FC075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5431" y="4257451"/>
            <a:ext cx="361969" cy="374669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993960"/>
          </a:xfrm>
          <a:prstGeom prst="rect">
            <a:avLst/>
          </a:prstGeom>
          <a:noFill/>
          <a:ln w="0">
            <a:noFill/>
          </a:ln>
        </p:spPr>
        <p:txBody>
          <a:bodyPr lIns="48240" tIns="24120" rIns="48240" bIns="24120" anchor="b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fr-BE" sz="2400" b="0" strike="noStrike" spc="-1" dirty="0">
                <a:solidFill>
                  <a:srgbClr val="000000"/>
                </a:solidFill>
                <a:latin typeface="Calibri Light"/>
              </a:rPr>
              <a:t>Machine learning - deep learning</a:t>
            </a:r>
            <a:endParaRPr lang="en-BE" sz="2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4" name="PlaceHolder 2"/>
          <p:cNvSpPr>
            <a:spLocks noGrp="1"/>
          </p:cNvSpPr>
          <p:nvPr>
            <p:ph/>
          </p:nvPr>
        </p:nvSpPr>
        <p:spPr>
          <a:xfrm>
            <a:off x="628560" y="1369080"/>
            <a:ext cx="7886520" cy="3263040"/>
          </a:xfrm>
          <a:prstGeom prst="rect">
            <a:avLst/>
          </a:prstGeom>
          <a:noFill/>
          <a:ln w="0">
            <a:noFill/>
          </a:ln>
        </p:spPr>
        <p:txBody>
          <a:bodyPr lIns="48240" tIns="24120" rIns="48240" bIns="24120" anchor="t">
            <a:noAutofit/>
          </a:bodyPr>
          <a:lstStyle/>
          <a:p>
            <a:pPr marL="1345680">
              <a:lnSpc>
                <a:spcPct val="90000"/>
              </a:lnSpc>
              <a:spcBef>
                <a:spcPts val="374"/>
              </a:spcBef>
              <a:buNone/>
              <a:tabLst>
                <a:tab pos="0" algn="l"/>
              </a:tabLst>
            </a:pPr>
            <a:r>
              <a:rPr lang="en-US" sz="2000" b="1" strike="noStrike" spc="-1" dirty="0">
                <a:solidFill>
                  <a:srgbClr val="4472C4"/>
                </a:solidFill>
                <a:latin typeface="Calibri Light"/>
                <a:ea typeface="DejaVu Sans"/>
              </a:rPr>
              <a:t>Applied to sentiment analysis</a:t>
            </a:r>
            <a:endParaRPr lang="en-BE" sz="2000" b="0" strike="noStrike" spc="-1">
              <a:solidFill>
                <a:srgbClr val="000000"/>
              </a:solidFill>
              <a:latin typeface="Calibri"/>
            </a:endParaRPr>
          </a:p>
          <a:p>
            <a:pPr marL="545400">
              <a:lnSpc>
                <a:spcPct val="90000"/>
              </a:lnSpc>
              <a:spcBef>
                <a:spcPts val="374"/>
              </a:spcBef>
              <a:buNone/>
              <a:tabLst>
                <a:tab pos="0" algn="l"/>
              </a:tabLst>
            </a:pPr>
            <a:endParaRPr lang="en-BE" sz="700" b="0" strike="noStrike" spc="-1">
              <a:solidFill>
                <a:srgbClr val="000000"/>
              </a:solidFill>
              <a:latin typeface="Calibri"/>
            </a:endParaRPr>
          </a:p>
          <a:p>
            <a:pPr marL="1002600">
              <a:lnSpc>
                <a:spcPct val="90000"/>
              </a:lnSpc>
              <a:spcBef>
                <a:spcPts val="374"/>
              </a:spcBef>
              <a:buNone/>
              <a:tabLst>
                <a:tab pos="0" algn="l"/>
              </a:tabLst>
            </a:pPr>
            <a:endParaRPr lang="en-BE" sz="7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5" name="PlaceHolder 3"/>
          <p:cNvSpPr>
            <a:spLocks noGrp="1"/>
          </p:cNvSpPr>
          <p:nvPr>
            <p:ph type="sldNum" idx="22"/>
          </p:nvPr>
        </p:nvSpPr>
        <p:spPr>
          <a:xfrm>
            <a:off x="6458040" y="4767120"/>
            <a:ext cx="2057040" cy="2736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pos="0" algn="l"/>
              </a:tabLst>
              <a:defRPr lang="en-GB" sz="900" b="0" strike="noStrike" spc="-1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fld id="{F281775B-24B8-4C6C-9DCF-B006D191E11D}" type="slidenum">
              <a:rPr lang="en-GB" sz="900" b="0" strike="noStrike" spc="-1">
                <a:solidFill>
                  <a:srgbClr val="8B8B8B"/>
                </a:solidFill>
                <a:latin typeface="Calibri"/>
              </a:rPr>
              <a:t>19</a:t>
            </a:fld>
            <a:endParaRPr lang="en-US" sz="900" b="0" strike="noStrike" spc="-1" dirty="0">
              <a:latin typeface="Times New Roman"/>
            </a:endParaRPr>
          </a:p>
        </p:txBody>
      </p:sp>
      <p:pic>
        <p:nvPicPr>
          <p:cNvPr id="226" name="Picture 2"/>
          <p:cNvPicPr/>
          <p:nvPr/>
        </p:nvPicPr>
        <p:blipFill>
          <a:blip r:embed="rId2"/>
          <a:stretch/>
        </p:blipFill>
        <p:spPr>
          <a:xfrm>
            <a:off x="1476720" y="1902240"/>
            <a:ext cx="6074640" cy="2831400"/>
          </a:xfrm>
          <a:prstGeom prst="rect">
            <a:avLst/>
          </a:prstGeom>
          <a:ln w="0">
            <a:noFill/>
          </a:ln>
        </p:spPr>
      </p:pic>
      <p:sp>
        <p:nvSpPr>
          <p:cNvPr id="227" name="TextBox 3"/>
          <p:cNvSpPr/>
          <p:nvPr/>
        </p:nvSpPr>
        <p:spPr>
          <a:xfrm>
            <a:off x="925200" y="2264040"/>
            <a:ext cx="510480" cy="302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fr-BE" sz="1400" b="0" strike="noStrike" spc="-1" dirty="0">
                <a:solidFill>
                  <a:srgbClr val="000000"/>
                </a:solidFill>
                <a:latin typeface="Calibri"/>
              </a:rPr>
              <a:t>The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228" name="TextBox 4"/>
          <p:cNvSpPr/>
          <p:nvPr/>
        </p:nvSpPr>
        <p:spPr>
          <a:xfrm>
            <a:off x="975960" y="2910240"/>
            <a:ext cx="293712" cy="306323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fr-BE" sz="1400" b="0" strike="noStrike" spc="-1" dirty="0">
                <a:solidFill>
                  <a:srgbClr val="000000"/>
                </a:solidFill>
                <a:latin typeface="Calibri"/>
              </a:rPr>
              <a:t>is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229" name="TextBox 5"/>
          <p:cNvSpPr/>
          <p:nvPr/>
        </p:nvSpPr>
        <p:spPr>
          <a:xfrm>
            <a:off x="925560" y="2587320"/>
            <a:ext cx="789938" cy="306323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fr-BE" sz="1400" b="0" strike="noStrike" spc="-1" dirty="0">
                <a:solidFill>
                  <a:srgbClr val="000000"/>
                </a:solidFill>
                <a:latin typeface="Calibri"/>
              </a:rPr>
              <a:t>weather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230" name="TextBox 6"/>
          <p:cNvSpPr/>
          <p:nvPr/>
        </p:nvSpPr>
        <p:spPr>
          <a:xfrm>
            <a:off x="896400" y="3241440"/>
            <a:ext cx="587638" cy="306323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fr-BE" sz="1400" b="1" strike="noStrike" spc="-1" dirty="0">
                <a:solidFill>
                  <a:srgbClr val="000000"/>
                </a:solidFill>
                <a:latin typeface="Calibri"/>
              </a:rPr>
              <a:t>rainy,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231" name="TextBox 7"/>
          <p:cNvSpPr/>
          <p:nvPr/>
        </p:nvSpPr>
        <p:spPr>
          <a:xfrm>
            <a:off x="924840" y="3587400"/>
            <a:ext cx="615531" cy="306323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fr-BE" sz="1400" b="0" strike="noStrike" spc="-1" dirty="0">
                <a:solidFill>
                  <a:srgbClr val="000000"/>
                </a:solidFill>
                <a:latin typeface="Calibri"/>
              </a:rPr>
              <a:t>which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232" name="TextBox 8"/>
          <p:cNvSpPr/>
          <p:nvPr/>
        </p:nvSpPr>
        <p:spPr>
          <a:xfrm>
            <a:off x="812880" y="3956040"/>
            <a:ext cx="920806" cy="306323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fr-BE" sz="1400" b="1" strike="noStrike" spc="-1" dirty="0">
                <a:solidFill>
                  <a:srgbClr val="000000"/>
                </a:solidFill>
                <a:latin typeface="Calibri"/>
              </a:rPr>
              <a:t>depresses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233" name="TextBox 9"/>
          <p:cNvSpPr/>
          <p:nvPr/>
        </p:nvSpPr>
        <p:spPr>
          <a:xfrm>
            <a:off x="930240" y="4302360"/>
            <a:ext cx="462960" cy="302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fr-BE" sz="1400" b="0" strike="noStrike" spc="-1" dirty="0">
                <a:solidFill>
                  <a:srgbClr val="000000"/>
                </a:solidFill>
                <a:latin typeface="Calibri"/>
              </a:rPr>
              <a:t>me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234" name="Straight Connector 11"/>
          <p:cNvSpPr/>
          <p:nvPr/>
        </p:nvSpPr>
        <p:spPr>
          <a:xfrm flipV="1">
            <a:off x="2738880" y="2829240"/>
            <a:ext cx="1126080" cy="63396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5" name="Straight Connector 13"/>
          <p:cNvSpPr/>
          <p:nvPr/>
        </p:nvSpPr>
        <p:spPr>
          <a:xfrm flipV="1">
            <a:off x="2845440" y="2829240"/>
            <a:ext cx="1019520" cy="128556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6" name="Straight Connector 15"/>
          <p:cNvSpPr/>
          <p:nvPr/>
        </p:nvSpPr>
        <p:spPr>
          <a:xfrm>
            <a:off x="4214520" y="2824920"/>
            <a:ext cx="498600" cy="36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7" name="Straight Connector 18"/>
          <p:cNvSpPr/>
          <p:nvPr/>
        </p:nvSpPr>
        <p:spPr>
          <a:xfrm>
            <a:off x="5082840" y="2824920"/>
            <a:ext cx="877680" cy="32148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8" name="Straight Connector 20"/>
          <p:cNvSpPr/>
          <p:nvPr/>
        </p:nvSpPr>
        <p:spPr>
          <a:xfrm flipV="1">
            <a:off x="6313680" y="3146400"/>
            <a:ext cx="759960" cy="1080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9" name="TextBox 22"/>
          <p:cNvSpPr/>
          <p:nvPr/>
        </p:nvSpPr>
        <p:spPr>
          <a:xfrm>
            <a:off x="5949000" y="3000960"/>
            <a:ext cx="380880" cy="241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fr-BE" sz="1000" b="0" strike="noStrike" spc="-1" dirty="0">
                <a:solidFill>
                  <a:srgbClr val="000000"/>
                </a:solidFill>
                <a:latin typeface="Calibri"/>
              </a:rPr>
              <a:t>0.7</a:t>
            </a:r>
            <a:endParaRPr lang="en-US" sz="1000" b="0" strike="noStrike" spc="-1" dirty="0">
              <a:latin typeface="Arial"/>
            </a:endParaRPr>
          </a:p>
        </p:txBody>
      </p:sp>
      <p:sp>
        <p:nvSpPr>
          <p:cNvPr id="240" name="TextBox 23"/>
          <p:cNvSpPr/>
          <p:nvPr/>
        </p:nvSpPr>
        <p:spPr>
          <a:xfrm>
            <a:off x="5943960" y="3332520"/>
            <a:ext cx="347760" cy="394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fr-BE" sz="1000" b="0" strike="noStrike" spc="-1" dirty="0">
                <a:solidFill>
                  <a:srgbClr val="000000"/>
                </a:solidFill>
                <a:latin typeface="Calibri"/>
              </a:rPr>
              <a:t>0.2</a:t>
            </a:r>
            <a:endParaRPr lang="en-US" sz="1000" b="0" strike="noStrike" spc="-1" dirty="0">
              <a:latin typeface="Arial"/>
            </a:endParaRPr>
          </a:p>
        </p:txBody>
      </p:sp>
      <p:sp>
        <p:nvSpPr>
          <p:cNvPr id="241" name="TextBox 24"/>
          <p:cNvSpPr/>
          <p:nvPr/>
        </p:nvSpPr>
        <p:spPr>
          <a:xfrm>
            <a:off x="5927400" y="3709800"/>
            <a:ext cx="380880" cy="241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fr-BE" sz="1000" b="0" strike="noStrike" spc="-1" dirty="0">
                <a:solidFill>
                  <a:srgbClr val="000000"/>
                </a:solidFill>
                <a:latin typeface="Calibri"/>
              </a:rPr>
              <a:t>0.1</a:t>
            </a:r>
            <a:endParaRPr lang="en-US" sz="1000" b="0" strike="noStrike" spc="-1" dirty="0">
              <a:latin typeface="Arial"/>
            </a:endParaRPr>
          </a:p>
        </p:txBody>
      </p:sp>
      <p:sp>
        <p:nvSpPr>
          <p:cNvPr id="242" name="TextBox 25"/>
          <p:cNvSpPr/>
          <p:nvPr/>
        </p:nvSpPr>
        <p:spPr>
          <a:xfrm>
            <a:off x="7021080" y="2981880"/>
            <a:ext cx="524160" cy="241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fr-BE" sz="1000" b="1" strike="noStrike" spc="-1" dirty="0">
                <a:solidFill>
                  <a:srgbClr val="000000"/>
                </a:solidFill>
                <a:latin typeface="Calibri"/>
              </a:rPr>
              <a:t>NEG.</a:t>
            </a:r>
            <a:endParaRPr lang="en-US" sz="1000" b="0" strike="noStrike" spc="-1" dirty="0">
              <a:latin typeface="Arial"/>
            </a:endParaRPr>
          </a:p>
        </p:txBody>
      </p:sp>
      <p:sp>
        <p:nvSpPr>
          <p:cNvPr id="243" name="TextBox 10"/>
          <p:cNvSpPr/>
          <p:nvPr/>
        </p:nvSpPr>
        <p:spPr>
          <a:xfrm>
            <a:off x="5919120" y="4689360"/>
            <a:ext cx="1033200" cy="460211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fr-BE" sz="1200" b="0" strike="noStrike" spc="-1" dirty="0">
                <a:solidFill>
                  <a:srgbClr val="000000"/>
                </a:solidFill>
                <a:latin typeface="Calibri"/>
              </a:rPr>
              <a:t>(Softmax) probabilities</a:t>
            </a:r>
            <a:endParaRPr lang="en-US" sz="1200" b="0" strike="noStrike" spc="-1" dirty="0">
              <a:latin typeface="Arial"/>
            </a:endParaRPr>
          </a:p>
        </p:txBody>
      </p:sp>
      <p:sp>
        <p:nvSpPr>
          <p:cNvPr id="244" name="TextBox 12"/>
          <p:cNvSpPr/>
          <p:nvPr/>
        </p:nvSpPr>
        <p:spPr>
          <a:xfrm>
            <a:off x="7035120" y="4187880"/>
            <a:ext cx="1033200" cy="275545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fr-BE" sz="1200" b="0" strike="noStrike" spc="-1" dirty="0">
                <a:solidFill>
                  <a:srgbClr val="000000"/>
                </a:solidFill>
                <a:latin typeface="Calibri"/>
              </a:rPr>
              <a:t>Logits</a:t>
            </a:r>
            <a:endParaRPr lang="en-US" sz="1200" b="0" strike="noStrike" spc="-1" dirty="0">
              <a:latin typeface="Arial"/>
            </a:endParaRPr>
          </a:p>
        </p:txBody>
      </p:sp>
      <p:sp>
        <p:nvSpPr>
          <p:cNvPr id="245" name="TextBox 16"/>
          <p:cNvSpPr/>
          <p:nvPr/>
        </p:nvSpPr>
        <p:spPr>
          <a:xfrm>
            <a:off x="7465680" y="2920320"/>
            <a:ext cx="703311" cy="260156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fr-BE" sz="1100" b="1" strike="noStrike" spc="-1" dirty="0">
                <a:solidFill>
                  <a:srgbClr val="000000"/>
                </a:solidFill>
                <a:latin typeface="Calibri"/>
              </a:rPr>
              <a:t>Negative</a:t>
            </a:r>
            <a:endParaRPr lang="en-US" sz="1100" b="0" strike="noStrike" spc="-1" dirty="0">
              <a:latin typeface="Arial"/>
            </a:endParaRPr>
          </a:p>
        </p:txBody>
      </p:sp>
      <p:sp>
        <p:nvSpPr>
          <p:cNvPr id="246" name="TextBox 17"/>
          <p:cNvSpPr/>
          <p:nvPr/>
        </p:nvSpPr>
        <p:spPr>
          <a:xfrm>
            <a:off x="7026120" y="3341160"/>
            <a:ext cx="475200" cy="241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fr-BE" sz="1000" b="0" strike="noStrike" spc="-1" dirty="0">
                <a:solidFill>
                  <a:srgbClr val="000000"/>
                </a:solidFill>
                <a:latin typeface="Calibri"/>
              </a:rPr>
              <a:t>POS.</a:t>
            </a:r>
            <a:endParaRPr lang="en-US" sz="1000" b="0" strike="noStrike" spc="-1" dirty="0">
              <a:latin typeface="Arial"/>
            </a:endParaRPr>
          </a:p>
        </p:txBody>
      </p:sp>
      <p:sp>
        <p:nvSpPr>
          <p:cNvPr id="247" name="TextBox 19"/>
          <p:cNvSpPr/>
          <p:nvPr/>
        </p:nvSpPr>
        <p:spPr>
          <a:xfrm>
            <a:off x="6999840" y="3709800"/>
            <a:ext cx="524160" cy="241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fr-BE" sz="1000" b="0" strike="noStrike" spc="-1" dirty="0">
                <a:solidFill>
                  <a:srgbClr val="000000"/>
                </a:solidFill>
                <a:latin typeface="Calibri"/>
              </a:rPr>
              <a:t>NEUT</a:t>
            </a:r>
            <a:endParaRPr lang="en-US" sz="1000" b="0" strike="noStrike" spc="-1" dirty="0">
              <a:latin typeface="Arial"/>
            </a:endParaRPr>
          </a:p>
        </p:txBody>
      </p:sp>
      <p:sp>
        <p:nvSpPr>
          <p:cNvPr id="248" name="TextBox 21"/>
          <p:cNvSpPr/>
          <p:nvPr/>
        </p:nvSpPr>
        <p:spPr>
          <a:xfrm>
            <a:off x="3774240" y="4754520"/>
            <a:ext cx="1612214" cy="306323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fr-BE" sz="1400" b="0" strike="noStrike" spc="-1" dirty="0">
                <a:solidFill>
                  <a:srgbClr val="000000"/>
                </a:solidFill>
                <a:latin typeface="Calibri"/>
              </a:rPr>
              <a:t>encoder  (blackbox)</a:t>
            </a:r>
            <a:endParaRPr lang="en-US" sz="1400" b="0" strike="noStrike" spc="-1" dirty="0">
              <a:latin typeface="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D66A70C-37AF-5881-8887-CBCE7BB3BB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5431" y="4257451"/>
            <a:ext cx="361969" cy="37466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2"/>
          <p:cNvSpPr>
            <a:spLocks noGrp="1"/>
          </p:cNvSpPr>
          <p:nvPr>
            <p:ph/>
          </p:nvPr>
        </p:nvSpPr>
        <p:spPr>
          <a:xfrm>
            <a:off x="628560" y="1369080"/>
            <a:ext cx="7886520" cy="3263040"/>
          </a:xfrm>
          <a:prstGeom prst="rect">
            <a:avLst/>
          </a:prstGeom>
          <a:noFill/>
          <a:ln w="0">
            <a:noFill/>
          </a:ln>
        </p:spPr>
        <p:txBody>
          <a:bodyPr lIns="48240" tIns="24120" rIns="48240" bIns="24120" anchor="t">
            <a:noAutofit/>
          </a:bodyPr>
          <a:lstStyle/>
          <a:p>
            <a:pPr marL="1002600">
              <a:lnSpc>
                <a:spcPct val="90000"/>
              </a:lnSpc>
              <a:spcBef>
                <a:spcPts val="374"/>
              </a:spcBef>
              <a:buNone/>
              <a:tabLst>
                <a:tab pos="0" algn="l"/>
              </a:tabLst>
            </a:pPr>
            <a:endParaRPr lang="en-BE" sz="1600" b="0" strike="noStrike" spc="-1" dirty="0">
              <a:solidFill>
                <a:srgbClr val="000000"/>
              </a:solidFill>
              <a:latin typeface="Calibri"/>
            </a:endParaRPr>
          </a:p>
          <a:p>
            <a:pPr marL="857160" lvl="2" indent="-457200">
              <a:lnSpc>
                <a:spcPct val="90000"/>
              </a:lnSpc>
              <a:spcBef>
                <a:spcPts val="374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GB" sz="2400" b="1" strike="noStrike" spc="-1" dirty="0">
                <a:solidFill>
                  <a:srgbClr val="00000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Machine learning – deep learning</a:t>
            </a:r>
          </a:p>
          <a:p>
            <a:pPr marL="1314360" lvl="3" indent="-457200">
              <a:spcBef>
                <a:spcPts val="374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endParaRPr lang="en-GB" sz="2400" b="1" spc="-1" dirty="0">
              <a:solidFill>
                <a:srgbClr val="000000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marL="857160" lvl="2" indent="-457200">
              <a:spcBef>
                <a:spcPts val="374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GB" sz="2400" b="1" strike="noStrike" spc="-1" dirty="0">
                <a:solidFill>
                  <a:srgbClr val="00000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BERT transformer model</a:t>
            </a:r>
          </a:p>
          <a:p>
            <a:pPr marL="857160" lvl="2" indent="-457200">
              <a:spcBef>
                <a:spcPts val="374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endParaRPr lang="en-GB" sz="2400" b="1" spc="-1" dirty="0">
              <a:solidFill>
                <a:srgbClr val="000000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marL="857160" lvl="2" indent="-457200">
              <a:spcBef>
                <a:spcPts val="374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GB" sz="2400" b="1" strike="noStrike" spc="-1" dirty="0">
                <a:solidFill>
                  <a:srgbClr val="00000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Sentiment analysis – zero shot learning</a:t>
            </a:r>
            <a:endParaRPr lang="en-BE" sz="2400" b="1" strike="noStrike" spc="-1" dirty="0">
              <a:solidFill>
                <a:srgbClr val="000000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>
              <a:lnSpc>
                <a:spcPct val="90000"/>
              </a:lnSpc>
              <a:spcBef>
                <a:spcPts val="1417"/>
              </a:spcBef>
              <a:buNone/>
              <a:tabLst>
                <a:tab pos="0" algn="l"/>
              </a:tabLst>
            </a:pPr>
            <a:endParaRPr lang="en-BE" sz="1300" b="0" strike="noStrike" spc="-1" dirty="0">
              <a:solidFill>
                <a:srgbClr val="000000"/>
              </a:solidFill>
              <a:latin typeface="Calibri"/>
            </a:endParaRPr>
          </a:p>
          <a:p>
            <a:pPr marL="545400">
              <a:lnSpc>
                <a:spcPct val="90000"/>
              </a:lnSpc>
              <a:spcBef>
                <a:spcPts val="374"/>
              </a:spcBef>
              <a:buNone/>
              <a:tabLst>
                <a:tab pos="0" algn="l"/>
              </a:tabLst>
            </a:pPr>
            <a:endParaRPr lang="en-BE" sz="700" b="0" strike="noStrike" spc="-1" dirty="0">
              <a:solidFill>
                <a:srgbClr val="000000"/>
              </a:solidFill>
              <a:latin typeface="Calibri"/>
            </a:endParaRPr>
          </a:p>
          <a:p>
            <a:pPr marL="1002600">
              <a:lnSpc>
                <a:spcPct val="90000"/>
              </a:lnSpc>
              <a:spcBef>
                <a:spcPts val="374"/>
              </a:spcBef>
              <a:buNone/>
              <a:tabLst>
                <a:tab pos="0" algn="l"/>
              </a:tabLst>
            </a:pPr>
            <a:endParaRPr lang="en-BE" sz="7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9" name="PlaceHolder 3"/>
          <p:cNvSpPr>
            <a:spLocks noGrp="1"/>
          </p:cNvSpPr>
          <p:nvPr>
            <p:ph type="sldNum" idx="11"/>
          </p:nvPr>
        </p:nvSpPr>
        <p:spPr>
          <a:xfrm>
            <a:off x="6458040" y="4767120"/>
            <a:ext cx="2057040" cy="2736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pos="0" algn="l"/>
              </a:tabLst>
              <a:defRPr lang="en-GB" sz="900" b="0" strike="noStrike" spc="-1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fld id="{5AC0CCFA-D2E1-485D-902F-6047CF01849B}" type="slidenum">
              <a:rPr lang="en-GB" sz="900" b="0" strike="noStrike" spc="-1">
                <a:solidFill>
                  <a:srgbClr val="8B8B8B"/>
                </a:solidFill>
                <a:latin typeface="Calibri"/>
              </a:rPr>
              <a:t>2</a:t>
            </a:fld>
            <a:endParaRPr lang="en-US" sz="900" b="0" strike="noStrike" spc="-1" dirty="0">
              <a:latin typeface="Times New Roman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345EBAE-E85B-4E10-9CB1-12AE3700F9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5431" y="4257451"/>
            <a:ext cx="361969" cy="374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5994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993960"/>
          </a:xfrm>
          <a:prstGeom prst="rect">
            <a:avLst/>
          </a:prstGeom>
          <a:noFill/>
          <a:ln w="0">
            <a:noFill/>
          </a:ln>
        </p:spPr>
        <p:txBody>
          <a:bodyPr lIns="48240" tIns="24120" rIns="48240" bIns="24120" anchor="b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2400" b="0" strike="noStrike" spc="-1" dirty="0">
                <a:solidFill>
                  <a:srgbClr val="000000"/>
                </a:solidFill>
                <a:latin typeface="Calibri Light"/>
              </a:rPr>
              <a:t>Deep learning : encoder - decoder</a:t>
            </a:r>
            <a:endParaRPr lang="en-BE" sz="2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0" name="PlaceHolder 2"/>
          <p:cNvSpPr>
            <a:spLocks noGrp="1"/>
          </p:cNvSpPr>
          <p:nvPr>
            <p:ph/>
          </p:nvPr>
        </p:nvSpPr>
        <p:spPr>
          <a:xfrm>
            <a:off x="628560" y="1369080"/>
            <a:ext cx="7886520" cy="3263040"/>
          </a:xfrm>
          <a:prstGeom prst="rect">
            <a:avLst/>
          </a:prstGeom>
          <a:noFill/>
          <a:ln w="0">
            <a:noFill/>
          </a:ln>
        </p:spPr>
        <p:txBody>
          <a:bodyPr lIns="48240" tIns="24120" rIns="48240" bIns="24120" anchor="t">
            <a:noAutofit/>
          </a:bodyPr>
          <a:lstStyle/>
          <a:p>
            <a:pPr marL="602640" indent="-514440">
              <a:lnSpc>
                <a:spcPct val="90000"/>
              </a:lnSpc>
              <a:spcBef>
                <a:spcPts val="751"/>
              </a:spcBef>
              <a:buClr>
                <a:srgbClr val="000000"/>
              </a:buClr>
              <a:buFont typeface="Arial"/>
              <a:buChar char="•"/>
            </a:pPr>
            <a:r>
              <a:rPr lang="en-US" sz="1400" b="0" strike="noStrike" spc="-1" dirty="0">
                <a:solidFill>
                  <a:srgbClr val="000000"/>
                </a:solidFill>
                <a:latin typeface="Calibri Light"/>
                <a:ea typeface="DejaVu Sans"/>
              </a:rPr>
              <a:t>Translation English-French  : sequence-to-sequence</a:t>
            </a:r>
            <a:endParaRPr lang="en-BE" sz="1400" b="0" strike="noStrike" spc="-1" dirty="0">
              <a:solidFill>
                <a:srgbClr val="000000"/>
              </a:solidFill>
              <a:latin typeface="Calibri"/>
            </a:endParaRPr>
          </a:p>
          <a:p>
            <a:pPr marL="602640" indent="-514440">
              <a:lnSpc>
                <a:spcPct val="90000"/>
              </a:lnSpc>
              <a:spcBef>
                <a:spcPts val="751"/>
              </a:spcBef>
              <a:buClr>
                <a:srgbClr val="000000"/>
              </a:buClr>
              <a:buFont typeface="Arial"/>
              <a:buChar char="•"/>
            </a:pPr>
            <a:r>
              <a:rPr lang="en-US" sz="1400" b="0" strike="noStrike" spc="-1" dirty="0">
                <a:solidFill>
                  <a:srgbClr val="000000"/>
                </a:solidFill>
                <a:latin typeface="Calibri Light"/>
                <a:ea typeface="DejaVu Sans"/>
              </a:rPr>
              <a:t>Decoder predicts each successive target token given input sequence, and  1 </a:t>
            </a:r>
            <a:r>
              <a:rPr lang="en-US" sz="1400" b="1" strike="noStrike" spc="-1" dirty="0">
                <a:solidFill>
                  <a:srgbClr val="000000"/>
                </a:solidFill>
                <a:latin typeface="Calibri Light"/>
                <a:ea typeface="DejaVu Sans"/>
              </a:rPr>
              <a:t>preceding</a:t>
            </a:r>
            <a:r>
              <a:rPr lang="en-US" sz="1400" b="0" strike="noStrike" spc="-1" dirty="0">
                <a:solidFill>
                  <a:srgbClr val="000000"/>
                </a:solidFill>
                <a:latin typeface="Calibri Light"/>
                <a:ea typeface="DejaVu Sans"/>
              </a:rPr>
              <a:t> output token</a:t>
            </a:r>
            <a:endParaRPr lang="en-BE" sz="14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751"/>
              </a:spcBef>
              <a:buNone/>
            </a:pPr>
            <a:endParaRPr lang="en-BE" sz="1400" b="0" strike="noStrike" spc="-1" dirty="0">
              <a:solidFill>
                <a:srgbClr val="000000"/>
              </a:solidFill>
              <a:latin typeface="Calibri"/>
            </a:endParaRPr>
          </a:p>
          <a:p>
            <a:pPr marL="88200">
              <a:lnSpc>
                <a:spcPct val="90000"/>
              </a:lnSpc>
              <a:spcBef>
                <a:spcPts val="751"/>
              </a:spcBef>
              <a:buNone/>
              <a:tabLst>
                <a:tab pos="0" algn="l"/>
              </a:tabLst>
            </a:pPr>
            <a:r>
              <a:rPr lang="en-US" sz="1400" b="0" strike="noStrike" spc="-1" dirty="0">
                <a:solidFill>
                  <a:srgbClr val="000000"/>
                </a:solidFill>
                <a:latin typeface="Calibri Light"/>
                <a:ea typeface="DejaVu Sans"/>
              </a:rPr>
              <a:t>                        </a:t>
            </a:r>
            <a:endParaRPr lang="en-BE" sz="1400" b="0" strike="noStrike" spc="-1" dirty="0">
              <a:solidFill>
                <a:srgbClr val="000000"/>
              </a:solidFill>
              <a:latin typeface="Calibri"/>
            </a:endParaRPr>
          </a:p>
          <a:p>
            <a:pPr marL="545400">
              <a:lnSpc>
                <a:spcPct val="90000"/>
              </a:lnSpc>
              <a:spcBef>
                <a:spcPts val="374"/>
              </a:spcBef>
              <a:buNone/>
              <a:tabLst>
                <a:tab pos="0" algn="l"/>
              </a:tabLst>
            </a:pPr>
            <a:endParaRPr lang="en-BE" sz="14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417"/>
              </a:spcBef>
              <a:buNone/>
              <a:tabLst>
                <a:tab pos="0" algn="l"/>
              </a:tabLst>
            </a:pPr>
            <a:endParaRPr lang="en-BE" sz="700" b="0" strike="noStrike" spc="-1" dirty="0">
              <a:solidFill>
                <a:srgbClr val="000000"/>
              </a:solidFill>
              <a:latin typeface="Calibri"/>
            </a:endParaRPr>
          </a:p>
          <a:p>
            <a:pPr marL="1002600">
              <a:lnSpc>
                <a:spcPct val="90000"/>
              </a:lnSpc>
              <a:spcBef>
                <a:spcPts val="374"/>
              </a:spcBef>
              <a:buNone/>
              <a:tabLst>
                <a:tab pos="0" algn="l"/>
              </a:tabLst>
            </a:pPr>
            <a:endParaRPr lang="en-BE" sz="7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1" name="PlaceHolder 3"/>
          <p:cNvSpPr>
            <a:spLocks noGrp="1"/>
          </p:cNvSpPr>
          <p:nvPr>
            <p:ph type="sldNum" idx="23"/>
          </p:nvPr>
        </p:nvSpPr>
        <p:spPr>
          <a:xfrm>
            <a:off x="6458040" y="4767120"/>
            <a:ext cx="2057040" cy="2736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pos="0" algn="l"/>
              </a:tabLst>
              <a:defRPr lang="en-GB" sz="900" b="0" strike="noStrike" spc="-1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fld id="{92D704C9-361E-4D68-BC94-EABC1D0721B3}" type="slidenum">
              <a:rPr lang="en-GB" sz="900" b="0" strike="noStrike" spc="-1">
                <a:solidFill>
                  <a:srgbClr val="8B8B8B"/>
                </a:solidFill>
                <a:latin typeface="Calibri"/>
              </a:rPr>
              <a:t>20</a:t>
            </a:fld>
            <a:endParaRPr lang="en-US" sz="900" b="0" strike="noStrike" spc="-1" dirty="0">
              <a:latin typeface="Times New Roman"/>
            </a:endParaRPr>
          </a:p>
        </p:txBody>
      </p:sp>
      <p:pic>
        <p:nvPicPr>
          <p:cNvPr id="252" name="Picture 13"/>
          <p:cNvPicPr/>
          <p:nvPr/>
        </p:nvPicPr>
        <p:blipFill>
          <a:blip r:embed="rId2"/>
          <a:stretch/>
        </p:blipFill>
        <p:spPr>
          <a:xfrm>
            <a:off x="1274400" y="2571840"/>
            <a:ext cx="6282000" cy="1857600"/>
          </a:xfrm>
          <a:prstGeom prst="rect">
            <a:avLst/>
          </a:prstGeom>
          <a:ln w="0">
            <a:noFill/>
          </a:ln>
        </p:spPr>
      </p:pic>
      <p:sp>
        <p:nvSpPr>
          <p:cNvPr id="253" name="Straight Connector 15"/>
          <p:cNvSpPr/>
          <p:nvPr/>
        </p:nvSpPr>
        <p:spPr>
          <a:xfrm flipV="1">
            <a:off x="3105360" y="2302920"/>
            <a:ext cx="905760" cy="379800"/>
          </a:xfrm>
          <a:prstGeom prst="line">
            <a:avLst/>
          </a:prstGeom>
          <a:ln>
            <a:solidFill>
              <a:srgbClr val="4472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4" name="TextBox 16"/>
          <p:cNvSpPr/>
          <p:nvPr/>
        </p:nvSpPr>
        <p:spPr>
          <a:xfrm>
            <a:off x="4071600" y="2118600"/>
            <a:ext cx="1957680" cy="367878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fr-BE" sz="1800" b="0" strike="noStrike" spc="-1" dirty="0">
                <a:solidFill>
                  <a:srgbClr val="000000"/>
                </a:solidFill>
                <a:latin typeface="Calibri"/>
              </a:rPr>
              <a:t>Hidden layers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255" name="TextBox 1"/>
          <p:cNvSpPr/>
          <p:nvPr/>
        </p:nvSpPr>
        <p:spPr>
          <a:xfrm>
            <a:off x="7609680" y="2498040"/>
            <a:ext cx="1210116" cy="460211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fr-BE" sz="1200" b="0" strike="noStrike" spc="-1" dirty="0">
                <a:solidFill>
                  <a:srgbClr val="000000"/>
                </a:solidFill>
                <a:latin typeface="Calibri"/>
              </a:rPr>
              <a:t>Encoder: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fr-BE" sz="1200" b="0" strike="noStrike" spc="-1" dirty="0">
                <a:solidFill>
                  <a:srgbClr val="000000"/>
                </a:solidFill>
                <a:latin typeface="Calibri"/>
              </a:rPr>
              <a:t>Word -&gt; number</a:t>
            </a:r>
            <a:endParaRPr lang="en-US" sz="1200" b="0" strike="noStrike" spc="-1" dirty="0">
              <a:latin typeface="Arial"/>
            </a:endParaRPr>
          </a:p>
        </p:txBody>
      </p:sp>
      <p:sp>
        <p:nvSpPr>
          <p:cNvPr id="256" name="TextBox 2"/>
          <p:cNvSpPr/>
          <p:nvPr/>
        </p:nvSpPr>
        <p:spPr>
          <a:xfrm>
            <a:off x="7607880" y="3802771"/>
            <a:ext cx="1208770" cy="460211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fr-BE" sz="1200" b="0" strike="noStrike" spc="-1" dirty="0">
                <a:solidFill>
                  <a:srgbClr val="000000"/>
                </a:solidFill>
                <a:latin typeface="Calibri"/>
              </a:rPr>
              <a:t>Decoder: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fr-BE" sz="1200" b="0" strike="noStrike" spc="-1" dirty="0">
                <a:solidFill>
                  <a:srgbClr val="000000"/>
                </a:solidFill>
                <a:latin typeface="Calibri"/>
              </a:rPr>
              <a:t>Number -&gt; word</a:t>
            </a:r>
            <a:endParaRPr lang="en-US" sz="1200" b="0" strike="noStrike" spc="-1" dirty="0">
              <a:latin typeface="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B5CA434-5607-3F07-331C-B1CD65BC1A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5431" y="4257451"/>
            <a:ext cx="361969" cy="374669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993960"/>
          </a:xfrm>
          <a:prstGeom prst="rect">
            <a:avLst/>
          </a:prstGeom>
          <a:noFill/>
          <a:ln w="0">
            <a:noFill/>
          </a:ln>
        </p:spPr>
        <p:txBody>
          <a:bodyPr lIns="48240" tIns="24120" rIns="48240" bIns="24120" anchor="b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2400" b="0" strike="noStrike" spc="-1" dirty="0">
                <a:solidFill>
                  <a:srgbClr val="000000"/>
                </a:solidFill>
                <a:latin typeface="Calibri Light"/>
              </a:rPr>
              <a:t>Deep learning : encoder - decoder</a:t>
            </a:r>
            <a:endParaRPr lang="en-BE" sz="2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8" name="PlaceHolder 2"/>
          <p:cNvSpPr>
            <a:spLocks noGrp="1"/>
          </p:cNvSpPr>
          <p:nvPr>
            <p:ph/>
          </p:nvPr>
        </p:nvSpPr>
        <p:spPr>
          <a:xfrm>
            <a:off x="628560" y="1369080"/>
            <a:ext cx="7886520" cy="3263040"/>
          </a:xfrm>
          <a:prstGeom prst="rect">
            <a:avLst/>
          </a:prstGeom>
          <a:noFill/>
          <a:ln w="0">
            <a:noFill/>
          </a:ln>
        </p:spPr>
        <p:txBody>
          <a:bodyPr lIns="48240" tIns="24120" rIns="48240" bIns="24120" anchor="t">
            <a:noAutofit/>
          </a:bodyPr>
          <a:lstStyle/>
          <a:p>
            <a:pPr marL="602640" indent="-514440">
              <a:lnSpc>
                <a:spcPct val="90000"/>
              </a:lnSpc>
              <a:spcBef>
                <a:spcPts val="751"/>
              </a:spcBef>
              <a:buClr>
                <a:srgbClr val="000000"/>
              </a:buClr>
              <a:buFont typeface="Arial"/>
              <a:buChar char="•"/>
            </a:pPr>
            <a:r>
              <a:rPr lang="en-US" sz="1400" b="0" strike="noStrike" spc="-1" dirty="0">
                <a:solidFill>
                  <a:srgbClr val="000000"/>
                </a:solidFill>
                <a:latin typeface="Calibri Light"/>
                <a:ea typeface="DejaVu Sans"/>
              </a:rPr>
              <a:t>Performing well for short sentences</a:t>
            </a:r>
            <a:endParaRPr lang="en-BE" sz="1400" b="0" strike="noStrike" spc="-1" dirty="0">
              <a:solidFill>
                <a:srgbClr val="000000"/>
              </a:solidFill>
              <a:latin typeface="Calibri"/>
            </a:endParaRPr>
          </a:p>
          <a:p>
            <a:pPr marL="602640" indent="-514440">
              <a:lnSpc>
                <a:spcPct val="90000"/>
              </a:lnSpc>
              <a:spcBef>
                <a:spcPts val="751"/>
              </a:spcBef>
              <a:buClr>
                <a:srgbClr val="000000"/>
              </a:buClr>
              <a:buFont typeface="Arial"/>
              <a:buChar char="•"/>
            </a:pPr>
            <a:r>
              <a:rPr lang="en-US" sz="1400" b="0" strike="noStrike" spc="-1" dirty="0">
                <a:solidFill>
                  <a:srgbClr val="000000"/>
                </a:solidFill>
                <a:latin typeface="Calibri Light"/>
                <a:ea typeface="DejaVu Sans"/>
              </a:rPr>
              <a:t>Issues with longer sentences : much information in last hidden state that has to ‘remember’ the whole input</a:t>
            </a:r>
            <a:endParaRPr lang="en-BE" sz="14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751"/>
              </a:spcBef>
              <a:buNone/>
            </a:pPr>
            <a:endParaRPr lang="en-BE" sz="1400" b="0" strike="noStrike" spc="-1" dirty="0">
              <a:solidFill>
                <a:srgbClr val="000000"/>
              </a:solidFill>
              <a:latin typeface="Calibri"/>
            </a:endParaRPr>
          </a:p>
          <a:p>
            <a:pPr marL="88200">
              <a:lnSpc>
                <a:spcPct val="90000"/>
              </a:lnSpc>
              <a:spcBef>
                <a:spcPts val="751"/>
              </a:spcBef>
              <a:buNone/>
              <a:tabLst>
                <a:tab pos="0" algn="l"/>
              </a:tabLst>
            </a:pPr>
            <a:r>
              <a:rPr lang="en-US" sz="1400" b="0" strike="noStrike" spc="-1" dirty="0">
                <a:solidFill>
                  <a:srgbClr val="000000"/>
                </a:solidFill>
                <a:latin typeface="Calibri Light"/>
                <a:ea typeface="DejaVu Sans"/>
              </a:rPr>
              <a:t>                        </a:t>
            </a:r>
            <a:endParaRPr lang="en-BE" sz="1400" b="0" strike="noStrike" spc="-1" dirty="0">
              <a:solidFill>
                <a:srgbClr val="000000"/>
              </a:solidFill>
              <a:latin typeface="Calibri"/>
            </a:endParaRPr>
          </a:p>
          <a:p>
            <a:pPr marL="545400">
              <a:lnSpc>
                <a:spcPct val="90000"/>
              </a:lnSpc>
              <a:spcBef>
                <a:spcPts val="374"/>
              </a:spcBef>
              <a:buNone/>
              <a:tabLst>
                <a:tab pos="0" algn="l"/>
              </a:tabLst>
            </a:pPr>
            <a:endParaRPr lang="en-BE" sz="14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417"/>
              </a:spcBef>
              <a:buNone/>
              <a:tabLst>
                <a:tab pos="0" algn="l"/>
              </a:tabLst>
            </a:pPr>
            <a:endParaRPr lang="en-BE" sz="700" b="0" strike="noStrike" spc="-1" dirty="0">
              <a:solidFill>
                <a:srgbClr val="000000"/>
              </a:solidFill>
              <a:latin typeface="Calibri"/>
            </a:endParaRPr>
          </a:p>
          <a:p>
            <a:pPr marL="1002600">
              <a:lnSpc>
                <a:spcPct val="90000"/>
              </a:lnSpc>
              <a:spcBef>
                <a:spcPts val="374"/>
              </a:spcBef>
              <a:buNone/>
              <a:tabLst>
                <a:tab pos="0" algn="l"/>
              </a:tabLst>
            </a:pPr>
            <a:endParaRPr lang="en-BE" sz="7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9" name="PlaceHolder 3"/>
          <p:cNvSpPr>
            <a:spLocks noGrp="1"/>
          </p:cNvSpPr>
          <p:nvPr>
            <p:ph type="sldNum" idx="24"/>
          </p:nvPr>
        </p:nvSpPr>
        <p:spPr>
          <a:xfrm>
            <a:off x="6458040" y="4767120"/>
            <a:ext cx="2057040" cy="2736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pos="0" algn="l"/>
              </a:tabLst>
              <a:defRPr lang="en-GB" sz="900" b="0" strike="noStrike" spc="-1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fld id="{B3A66808-A44B-4DBE-896A-A75CBE16FC99}" type="slidenum">
              <a:rPr lang="en-GB" sz="900" b="0" strike="noStrike" spc="-1">
                <a:solidFill>
                  <a:srgbClr val="8B8B8B"/>
                </a:solidFill>
                <a:latin typeface="Calibri"/>
              </a:rPr>
              <a:t>21</a:t>
            </a:fld>
            <a:endParaRPr lang="en-US" sz="900" b="0" strike="noStrike" spc="-1" dirty="0">
              <a:latin typeface="Times New Roman"/>
            </a:endParaRPr>
          </a:p>
        </p:txBody>
      </p:sp>
      <p:pic>
        <p:nvPicPr>
          <p:cNvPr id="260" name="Picture 13"/>
          <p:cNvPicPr/>
          <p:nvPr/>
        </p:nvPicPr>
        <p:blipFill>
          <a:blip r:embed="rId2"/>
          <a:stretch/>
        </p:blipFill>
        <p:spPr>
          <a:xfrm>
            <a:off x="1274400" y="2571840"/>
            <a:ext cx="6282000" cy="1857600"/>
          </a:xfrm>
          <a:prstGeom prst="rect">
            <a:avLst/>
          </a:prstGeom>
          <a:ln w="0">
            <a:noFill/>
          </a:ln>
        </p:spPr>
      </p:pic>
      <p:sp>
        <p:nvSpPr>
          <p:cNvPr id="261" name="Straight Connector 15"/>
          <p:cNvSpPr/>
          <p:nvPr/>
        </p:nvSpPr>
        <p:spPr>
          <a:xfrm flipV="1">
            <a:off x="3105360" y="2302920"/>
            <a:ext cx="905760" cy="379800"/>
          </a:xfrm>
          <a:prstGeom prst="line">
            <a:avLst/>
          </a:prstGeom>
          <a:ln>
            <a:solidFill>
              <a:srgbClr val="4472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2" name="TextBox 16"/>
          <p:cNvSpPr/>
          <p:nvPr/>
        </p:nvSpPr>
        <p:spPr>
          <a:xfrm>
            <a:off x="4071600" y="2118600"/>
            <a:ext cx="1957680" cy="367878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fr-BE" sz="1800" b="0" strike="noStrike" spc="-1" dirty="0">
                <a:solidFill>
                  <a:srgbClr val="000000"/>
                </a:solidFill>
                <a:latin typeface="Calibri"/>
              </a:rPr>
              <a:t>Hidden layers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263" name="Rectangle 2"/>
          <p:cNvSpPr/>
          <p:nvPr/>
        </p:nvSpPr>
        <p:spPr>
          <a:xfrm>
            <a:off x="4415400" y="3358440"/>
            <a:ext cx="45360" cy="663840"/>
          </a:xfrm>
          <a:prstGeom prst="rect">
            <a:avLst/>
          </a:prstGeom>
          <a:solidFill>
            <a:srgbClr val="4472C4"/>
          </a:solidFill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89E9D50-D207-820E-ACFC-8233550F90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5431" y="4257451"/>
            <a:ext cx="361969" cy="374669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993960"/>
          </a:xfrm>
          <a:prstGeom prst="rect">
            <a:avLst/>
          </a:prstGeom>
          <a:noFill/>
          <a:ln w="0">
            <a:noFill/>
          </a:ln>
        </p:spPr>
        <p:txBody>
          <a:bodyPr lIns="48240" tIns="24120" rIns="48240" bIns="24120" anchor="b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2400" b="0" strike="noStrike" spc="-1" dirty="0">
                <a:solidFill>
                  <a:srgbClr val="000000"/>
                </a:solidFill>
                <a:latin typeface="Calibri Light"/>
              </a:rPr>
              <a:t>Deep learning : encoder - decoder</a:t>
            </a:r>
            <a:endParaRPr lang="en-BE" sz="2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65" name="PlaceHolder 2"/>
          <p:cNvSpPr>
            <a:spLocks noGrp="1"/>
          </p:cNvSpPr>
          <p:nvPr>
            <p:ph/>
          </p:nvPr>
        </p:nvSpPr>
        <p:spPr>
          <a:xfrm>
            <a:off x="628560" y="1369080"/>
            <a:ext cx="7886520" cy="3263040"/>
          </a:xfrm>
          <a:prstGeom prst="rect">
            <a:avLst/>
          </a:prstGeom>
          <a:noFill/>
          <a:ln w="0">
            <a:noFill/>
          </a:ln>
        </p:spPr>
        <p:txBody>
          <a:bodyPr lIns="48240" tIns="24120" rIns="48240" bIns="24120" anchor="t">
            <a:noAutofit/>
          </a:bodyPr>
          <a:lstStyle/>
          <a:p>
            <a:pPr marL="602640" indent="-514440">
              <a:lnSpc>
                <a:spcPct val="90000"/>
              </a:lnSpc>
              <a:spcBef>
                <a:spcPts val="751"/>
              </a:spcBef>
              <a:buClr>
                <a:srgbClr val="000000"/>
              </a:buClr>
              <a:buFont typeface="Arial"/>
              <a:buChar char="•"/>
            </a:pPr>
            <a:r>
              <a:rPr lang="en-US" sz="1400" b="0" strike="noStrike" spc="-1" dirty="0">
                <a:solidFill>
                  <a:srgbClr val="000000"/>
                </a:solidFill>
                <a:latin typeface="Calibri Light"/>
                <a:ea typeface="DejaVu Sans"/>
              </a:rPr>
              <a:t>Context vector / attention mechanism indicates decoder at each step,</a:t>
            </a:r>
            <a:endParaRPr lang="en-BE" sz="1400" b="0" strike="noStrike" spc="-1">
              <a:solidFill>
                <a:srgbClr val="000000"/>
              </a:solidFill>
              <a:latin typeface="Calibri"/>
            </a:endParaRPr>
          </a:p>
          <a:p>
            <a:pPr marL="88200">
              <a:lnSpc>
                <a:spcPct val="90000"/>
              </a:lnSpc>
              <a:spcBef>
                <a:spcPts val="751"/>
              </a:spcBef>
              <a:buNone/>
              <a:tabLst>
                <a:tab pos="0" algn="l"/>
              </a:tabLst>
            </a:pPr>
            <a:r>
              <a:rPr lang="en-US" sz="1400" b="0" strike="noStrike" spc="-1" dirty="0">
                <a:solidFill>
                  <a:srgbClr val="000000"/>
                </a:solidFill>
                <a:latin typeface="Calibri Light"/>
                <a:ea typeface="DejaVu Sans"/>
              </a:rPr>
              <a:t>             to which part of the input sequence to pay most attention to (probability values)</a:t>
            </a:r>
            <a:endParaRPr lang="en-BE" sz="1400" b="0" strike="noStrike" spc="-1">
              <a:solidFill>
                <a:srgbClr val="000000"/>
              </a:solidFill>
              <a:latin typeface="Calibri"/>
            </a:endParaRPr>
          </a:p>
          <a:p>
            <a:pPr marL="88200">
              <a:lnSpc>
                <a:spcPct val="90000"/>
              </a:lnSpc>
              <a:spcBef>
                <a:spcPts val="751"/>
              </a:spcBef>
              <a:buNone/>
              <a:tabLst>
                <a:tab pos="0" algn="l"/>
              </a:tabLst>
            </a:pPr>
            <a:endParaRPr lang="en-BE" sz="14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751"/>
              </a:spcBef>
              <a:buNone/>
              <a:tabLst>
                <a:tab pos="0" algn="l"/>
              </a:tabLst>
            </a:pPr>
            <a:endParaRPr lang="en-BE" sz="1400" b="0" strike="noStrike" spc="-1">
              <a:solidFill>
                <a:srgbClr val="000000"/>
              </a:solidFill>
              <a:latin typeface="Calibri"/>
            </a:endParaRPr>
          </a:p>
          <a:p>
            <a:pPr marL="88200">
              <a:lnSpc>
                <a:spcPct val="90000"/>
              </a:lnSpc>
              <a:spcBef>
                <a:spcPts val="751"/>
              </a:spcBef>
              <a:buNone/>
              <a:tabLst>
                <a:tab pos="0" algn="l"/>
              </a:tabLst>
            </a:pPr>
            <a:r>
              <a:rPr lang="en-US" sz="1400" b="0" strike="noStrike" spc="-1" dirty="0">
                <a:solidFill>
                  <a:srgbClr val="000000"/>
                </a:solidFill>
                <a:latin typeface="Calibri Light"/>
                <a:ea typeface="DejaVu Sans"/>
              </a:rPr>
              <a:t>                        </a:t>
            </a:r>
            <a:endParaRPr lang="en-BE" sz="1400" b="0" strike="noStrike" spc="-1">
              <a:solidFill>
                <a:srgbClr val="000000"/>
              </a:solidFill>
              <a:latin typeface="Calibri"/>
            </a:endParaRPr>
          </a:p>
          <a:p>
            <a:pPr marL="545400">
              <a:lnSpc>
                <a:spcPct val="90000"/>
              </a:lnSpc>
              <a:spcBef>
                <a:spcPts val="374"/>
              </a:spcBef>
              <a:buNone/>
              <a:tabLst>
                <a:tab pos="0" algn="l"/>
              </a:tabLst>
            </a:pPr>
            <a:endParaRPr lang="en-BE" sz="14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417"/>
              </a:spcBef>
              <a:buNone/>
              <a:tabLst>
                <a:tab pos="0" algn="l"/>
              </a:tabLst>
            </a:pPr>
            <a:endParaRPr lang="en-BE" sz="700" b="0" strike="noStrike" spc="-1">
              <a:solidFill>
                <a:srgbClr val="000000"/>
              </a:solidFill>
              <a:latin typeface="Calibri"/>
            </a:endParaRPr>
          </a:p>
          <a:p>
            <a:pPr marL="1002600">
              <a:lnSpc>
                <a:spcPct val="90000"/>
              </a:lnSpc>
              <a:spcBef>
                <a:spcPts val="374"/>
              </a:spcBef>
              <a:buNone/>
              <a:tabLst>
                <a:tab pos="0" algn="l"/>
              </a:tabLst>
            </a:pPr>
            <a:endParaRPr lang="en-BE" sz="7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66" name="PlaceHolder 3"/>
          <p:cNvSpPr>
            <a:spLocks noGrp="1"/>
          </p:cNvSpPr>
          <p:nvPr>
            <p:ph type="sldNum" idx="25"/>
          </p:nvPr>
        </p:nvSpPr>
        <p:spPr>
          <a:xfrm>
            <a:off x="6458040" y="4767120"/>
            <a:ext cx="2057040" cy="2736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pos="0" algn="l"/>
              </a:tabLst>
              <a:defRPr lang="en-GB" sz="900" b="0" strike="noStrike" spc="-1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fld id="{3D609D2D-9DDC-4E38-A47C-EEA82B6B4036}" type="slidenum">
              <a:rPr lang="en-GB" sz="900" b="0" strike="noStrike" spc="-1">
                <a:solidFill>
                  <a:srgbClr val="8B8B8B"/>
                </a:solidFill>
                <a:latin typeface="Calibri"/>
              </a:rPr>
              <a:t>22</a:t>
            </a:fld>
            <a:endParaRPr lang="en-US" sz="900" b="0" strike="noStrike" spc="-1" dirty="0">
              <a:latin typeface="Times New Roman"/>
            </a:endParaRPr>
          </a:p>
        </p:txBody>
      </p:sp>
      <p:pic>
        <p:nvPicPr>
          <p:cNvPr id="267" name="Picture 13"/>
          <p:cNvPicPr/>
          <p:nvPr/>
        </p:nvPicPr>
        <p:blipFill>
          <a:blip r:embed="rId2"/>
          <a:stretch/>
        </p:blipFill>
        <p:spPr>
          <a:xfrm>
            <a:off x="1274400" y="2563200"/>
            <a:ext cx="6282000" cy="1857600"/>
          </a:xfrm>
          <a:prstGeom prst="rect">
            <a:avLst/>
          </a:prstGeom>
          <a:ln w="0">
            <a:noFill/>
          </a:ln>
        </p:spPr>
      </p:pic>
      <p:sp>
        <p:nvSpPr>
          <p:cNvPr id="268" name="Straight Connector 15"/>
          <p:cNvSpPr/>
          <p:nvPr/>
        </p:nvSpPr>
        <p:spPr>
          <a:xfrm flipV="1">
            <a:off x="3105360" y="2302920"/>
            <a:ext cx="905760" cy="379800"/>
          </a:xfrm>
          <a:prstGeom prst="line">
            <a:avLst/>
          </a:prstGeom>
          <a:ln>
            <a:solidFill>
              <a:srgbClr val="4472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9" name="TextBox 16"/>
          <p:cNvSpPr/>
          <p:nvPr/>
        </p:nvSpPr>
        <p:spPr>
          <a:xfrm>
            <a:off x="4071600" y="2118600"/>
            <a:ext cx="1957680" cy="367878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fr-BE" sz="1800" b="0" strike="noStrike" spc="-1" dirty="0">
                <a:solidFill>
                  <a:srgbClr val="000000"/>
                </a:solidFill>
                <a:latin typeface="Calibri"/>
              </a:rPr>
              <a:t>Hidden layers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270" name="Rectangle 2"/>
          <p:cNvSpPr/>
          <p:nvPr/>
        </p:nvSpPr>
        <p:spPr>
          <a:xfrm flipH="1">
            <a:off x="4383720" y="3297960"/>
            <a:ext cx="187920" cy="663840"/>
          </a:xfrm>
          <a:prstGeom prst="rect">
            <a:avLst/>
          </a:prstGeom>
          <a:solidFill>
            <a:srgbClr val="4472C4"/>
          </a:solidFill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1" name="Straight Arrow Connector 4"/>
          <p:cNvSpPr/>
          <p:nvPr/>
        </p:nvSpPr>
        <p:spPr>
          <a:xfrm flipH="1">
            <a:off x="4571280" y="3297960"/>
            <a:ext cx="810360" cy="1436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4472C4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2" name="Straight Arrow Connector 6"/>
          <p:cNvSpPr/>
          <p:nvPr/>
        </p:nvSpPr>
        <p:spPr>
          <a:xfrm flipH="1">
            <a:off x="3355560" y="3525840"/>
            <a:ext cx="1027440" cy="5198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4472C4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3" name="TextBox 7"/>
          <p:cNvSpPr/>
          <p:nvPr/>
        </p:nvSpPr>
        <p:spPr>
          <a:xfrm>
            <a:off x="2907000" y="4129920"/>
            <a:ext cx="448200" cy="241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fr-BE" sz="1000" b="1" strike="noStrike" spc="-1" dirty="0">
                <a:solidFill>
                  <a:srgbClr val="0070C0"/>
                </a:solidFill>
                <a:latin typeface="Calibri"/>
              </a:rPr>
              <a:t>0.6</a:t>
            </a:r>
            <a:endParaRPr lang="en-US" sz="1000" b="0" strike="noStrike" spc="-1" dirty="0">
              <a:latin typeface="Arial"/>
            </a:endParaRPr>
          </a:p>
        </p:txBody>
      </p:sp>
      <p:sp>
        <p:nvSpPr>
          <p:cNvPr id="274" name="TextBox 8"/>
          <p:cNvSpPr/>
          <p:nvPr/>
        </p:nvSpPr>
        <p:spPr>
          <a:xfrm>
            <a:off x="3421080" y="4102200"/>
            <a:ext cx="448200" cy="394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fr-BE" sz="1000" b="0" strike="noStrike" spc="-1" dirty="0">
                <a:solidFill>
                  <a:srgbClr val="000000"/>
                </a:solidFill>
                <a:latin typeface="Calibri"/>
              </a:rPr>
              <a:t>0.05</a:t>
            </a:r>
            <a:endParaRPr lang="en-US" sz="1000" b="0" strike="noStrike" spc="-1" dirty="0">
              <a:latin typeface="Arial"/>
            </a:endParaRPr>
          </a:p>
        </p:txBody>
      </p:sp>
      <p:sp>
        <p:nvSpPr>
          <p:cNvPr id="275" name="TextBox 9"/>
          <p:cNvSpPr/>
          <p:nvPr/>
        </p:nvSpPr>
        <p:spPr>
          <a:xfrm>
            <a:off x="1855440" y="4129920"/>
            <a:ext cx="448200" cy="394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fr-BE" sz="1000" b="0" strike="noStrike" spc="-1" dirty="0">
                <a:solidFill>
                  <a:srgbClr val="000000"/>
                </a:solidFill>
                <a:latin typeface="Calibri"/>
              </a:rPr>
              <a:t>0.15</a:t>
            </a:r>
            <a:endParaRPr lang="en-US" sz="1000" b="0" strike="noStrike" spc="-1" dirty="0">
              <a:latin typeface="Arial"/>
            </a:endParaRPr>
          </a:p>
        </p:txBody>
      </p:sp>
      <p:sp>
        <p:nvSpPr>
          <p:cNvPr id="276" name="TextBox 10"/>
          <p:cNvSpPr/>
          <p:nvPr/>
        </p:nvSpPr>
        <p:spPr>
          <a:xfrm>
            <a:off x="2398320" y="4121640"/>
            <a:ext cx="448200" cy="241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fr-BE" sz="1000" b="0" strike="noStrike" spc="-1" dirty="0">
                <a:solidFill>
                  <a:srgbClr val="000000"/>
                </a:solidFill>
                <a:latin typeface="Calibri"/>
              </a:rPr>
              <a:t>0.2</a:t>
            </a:r>
            <a:endParaRPr lang="en-US" sz="1000" b="0" strike="noStrike" spc="-1" dirty="0">
              <a:latin typeface="Arial"/>
            </a:endParaRPr>
          </a:p>
        </p:txBody>
      </p:sp>
      <p:sp>
        <p:nvSpPr>
          <p:cNvPr id="277" name="TextBox 12"/>
          <p:cNvSpPr/>
          <p:nvPr/>
        </p:nvSpPr>
        <p:spPr>
          <a:xfrm>
            <a:off x="3943080" y="3000960"/>
            <a:ext cx="599244" cy="398655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fr-BE" sz="1000" b="1" strike="noStrike" spc="-1" dirty="0">
                <a:solidFill>
                  <a:srgbClr val="0070C0"/>
                </a:solidFill>
                <a:latin typeface="Calibri"/>
              </a:rPr>
              <a:t>Context</a:t>
            </a:r>
            <a:endParaRPr lang="en-US" sz="10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fr-BE" sz="1000" b="1" strike="noStrike" spc="-1" dirty="0">
                <a:solidFill>
                  <a:srgbClr val="0070C0"/>
                </a:solidFill>
                <a:latin typeface="Calibri"/>
              </a:rPr>
              <a:t>vector</a:t>
            </a:r>
            <a:endParaRPr lang="en-US" sz="1000" b="0" strike="noStrike" spc="-1" dirty="0">
              <a:latin typeface="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415AA4F-BAD1-4C3E-F039-890B6449B5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5431" y="4257451"/>
            <a:ext cx="361969" cy="374669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993960"/>
          </a:xfrm>
          <a:prstGeom prst="rect">
            <a:avLst/>
          </a:prstGeom>
          <a:noFill/>
          <a:ln w="0">
            <a:noFill/>
          </a:ln>
        </p:spPr>
        <p:txBody>
          <a:bodyPr lIns="48240" tIns="24120" rIns="48240" bIns="24120" anchor="b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2400" b="0" strike="noStrike" spc="-1" dirty="0">
                <a:solidFill>
                  <a:srgbClr val="000000"/>
                </a:solidFill>
                <a:latin typeface="Calibri Light"/>
              </a:rPr>
              <a:t>Deep learning : encoder - decoder</a:t>
            </a:r>
            <a:endParaRPr lang="en-BE" sz="2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8" name="PlaceHolder 2"/>
          <p:cNvSpPr>
            <a:spLocks noGrp="1"/>
          </p:cNvSpPr>
          <p:nvPr>
            <p:ph/>
          </p:nvPr>
        </p:nvSpPr>
        <p:spPr>
          <a:xfrm>
            <a:off x="628560" y="1369080"/>
            <a:ext cx="7886520" cy="3263040"/>
          </a:xfrm>
          <a:prstGeom prst="rect">
            <a:avLst/>
          </a:prstGeom>
          <a:noFill/>
          <a:ln w="0">
            <a:noFill/>
          </a:ln>
        </p:spPr>
        <p:txBody>
          <a:bodyPr lIns="48240" tIns="24120" rIns="48240" bIns="24120" anchor="t">
            <a:noAutofit/>
          </a:bodyPr>
          <a:lstStyle/>
          <a:p>
            <a:pPr marL="602640" indent="-514440">
              <a:lnSpc>
                <a:spcPct val="90000"/>
              </a:lnSpc>
              <a:spcBef>
                <a:spcPts val="751"/>
              </a:spcBef>
              <a:buClr>
                <a:srgbClr val="000000"/>
              </a:buClr>
              <a:buFont typeface="Arial"/>
              <a:buChar char="•"/>
            </a:pPr>
            <a:r>
              <a:rPr lang="en-US" sz="1400" b="0" strike="noStrike" spc="-1" dirty="0">
                <a:solidFill>
                  <a:srgbClr val="000000"/>
                </a:solidFill>
                <a:latin typeface="Calibri Light"/>
                <a:ea typeface="DejaVu Sans"/>
              </a:rPr>
              <a:t>Issues with longer sentences : much information in last hidden state that has to ‘remember’ the whole input</a:t>
            </a:r>
          </a:p>
          <a:p>
            <a:pPr marL="602640" indent="-514440">
              <a:lnSpc>
                <a:spcPct val="90000"/>
              </a:lnSpc>
              <a:spcBef>
                <a:spcPts val="751"/>
              </a:spcBef>
              <a:buClr>
                <a:srgbClr val="000000"/>
              </a:buClr>
              <a:buFont typeface="Arial"/>
              <a:buChar char="•"/>
            </a:pPr>
            <a:r>
              <a:rPr lang="en-US" sz="1400" spc="-1" dirty="0">
                <a:solidFill>
                  <a:srgbClr val="000000"/>
                </a:solidFill>
                <a:latin typeface="Calibri Light"/>
                <a:ea typeface="DejaVu Sans"/>
              </a:rPr>
              <a:t>Is this how we translate text as humans? Now, we rather focus on a few words at a time.</a:t>
            </a:r>
            <a:endParaRPr lang="en-US" sz="1400" b="0" strike="noStrike" spc="-1" dirty="0">
              <a:solidFill>
                <a:srgbClr val="000000"/>
              </a:solidFill>
              <a:latin typeface="Calibri Light"/>
              <a:ea typeface="DejaVu Sans"/>
            </a:endParaRPr>
          </a:p>
          <a:p>
            <a:pPr marL="602640" indent="-514440">
              <a:lnSpc>
                <a:spcPct val="90000"/>
              </a:lnSpc>
              <a:spcBef>
                <a:spcPts val="751"/>
              </a:spcBef>
              <a:buClr>
                <a:srgbClr val="000000"/>
              </a:buClr>
              <a:buFont typeface="Arial"/>
              <a:buChar char="•"/>
            </a:pPr>
            <a:endParaRPr lang="en-BE" sz="14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751"/>
              </a:spcBef>
              <a:buNone/>
            </a:pPr>
            <a:endParaRPr lang="en-BE" sz="1400" b="0" strike="noStrike" spc="-1" dirty="0">
              <a:solidFill>
                <a:srgbClr val="000000"/>
              </a:solidFill>
              <a:latin typeface="Calibri"/>
            </a:endParaRPr>
          </a:p>
          <a:p>
            <a:pPr marL="88200">
              <a:lnSpc>
                <a:spcPct val="90000"/>
              </a:lnSpc>
              <a:spcBef>
                <a:spcPts val="751"/>
              </a:spcBef>
              <a:buNone/>
              <a:tabLst>
                <a:tab pos="0" algn="l"/>
              </a:tabLst>
            </a:pPr>
            <a:r>
              <a:rPr lang="en-US" sz="1400" b="0" strike="noStrike" spc="-1" dirty="0">
                <a:solidFill>
                  <a:srgbClr val="000000"/>
                </a:solidFill>
                <a:latin typeface="Calibri Light"/>
                <a:ea typeface="DejaVu Sans"/>
              </a:rPr>
              <a:t>                        </a:t>
            </a:r>
            <a:endParaRPr lang="en-BE" sz="1400" b="0" strike="noStrike" spc="-1" dirty="0">
              <a:solidFill>
                <a:srgbClr val="000000"/>
              </a:solidFill>
              <a:latin typeface="Calibri"/>
            </a:endParaRPr>
          </a:p>
          <a:p>
            <a:pPr marL="545400">
              <a:lnSpc>
                <a:spcPct val="90000"/>
              </a:lnSpc>
              <a:spcBef>
                <a:spcPts val="374"/>
              </a:spcBef>
              <a:buNone/>
              <a:tabLst>
                <a:tab pos="0" algn="l"/>
              </a:tabLst>
            </a:pPr>
            <a:endParaRPr lang="en-BE" sz="14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417"/>
              </a:spcBef>
              <a:buNone/>
              <a:tabLst>
                <a:tab pos="0" algn="l"/>
              </a:tabLst>
            </a:pPr>
            <a:endParaRPr lang="en-BE" sz="700" b="0" strike="noStrike" spc="-1" dirty="0">
              <a:solidFill>
                <a:srgbClr val="000000"/>
              </a:solidFill>
              <a:latin typeface="Calibri"/>
            </a:endParaRPr>
          </a:p>
          <a:p>
            <a:pPr marL="1002600">
              <a:lnSpc>
                <a:spcPct val="90000"/>
              </a:lnSpc>
              <a:spcBef>
                <a:spcPts val="374"/>
              </a:spcBef>
              <a:buNone/>
              <a:tabLst>
                <a:tab pos="0" algn="l"/>
              </a:tabLst>
            </a:pPr>
            <a:endParaRPr lang="en-BE" sz="7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9" name="PlaceHolder 3"/>
          <p:cNvSpPr>
            <a:spLocks noGrp="1"/>
          </p:cNvSpPr>
          <p:nvPr>
            <p:ph type="sldNum" idx="24"/>
          </p:nvPr>
        </p:nvSpPr>
        <p:spPr>
          <a:xfrm>
            <a:off x="6458040" y="4767120"/>
            <a:ext cx="2057040" cy="2736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pos="0" algn="l"/>
              </a:tabLst>
              <a:defRPr lang="en-GB" sz="900" b="0" strike="noStrike" spc="-1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fld id="{B3A66808-A44B-4DBE-896A-A75CBE16FC99}" type="slidenum">
              <a:rPr lang="en-GB" sz="900" b="0" strike="noStrike" spc="-1">
                <a:solidFill>
                  <a:srgbClr val="8B8B8B"/>
                </a:solidFill>
                <a:latin typeface="Calibri"/>
              </a:rPr>
              <a:t>23</a:t>
            </a:fld>
            <a:endParaRPr lang="en-US" sz="900" b="0" strike="noStrike" spc="-1" dirty="0">
              <a:latin typeface="Times New Roman"/>
            </a:endParaRPr>
          </a:p>
        </p:txBody>
      </p:sp>
      <p:pic>
        <p:nvPicPr>
          <p:cNvPr id="260" name="Picture 13"/>
          <p:cNvPicPr/>
          <p:nvPr/>
        </p:nvPicPr>
        <p:blipFill>
          <a:blip r:embed="rId2"/>
          <a:stretch/>
        </p:blipFill>
        <p:spPr>
          <a:xfrm>
            <a:off x="1274400" y="2924070"/>
            <a:ext cx="5302246" cy="1505370"/>
          </a:xfrm>
          <a:prstGeom prst="rect">
            <a:avLst/>
          </a:prstGeom>
          <a:ln w="0">
            <a:noFill/>
          </a:ln>
        </p:spPr>
      </p:pic>
      <p:sp>
        <p:nvSpPr>
          <p:cNvPr id="261" name="Straight Connector 15"/>
          <p:cNvSpPr/>
          <p:nvPr/>
        </p:nvSpPr>
        <p:spPr>
          <a:xfrm flipV="1">
            <a:off x="2914441" y="2544270"/>
            <a:ext cx="905760" cy="379800"/>
          </a:xfrm>
          <a:prstGeom prst="line">
            <a:avLst/>
          </a:prstGeom>
          <a:ln>
            <a:solidFill>
              <a:srgbClr val="4472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2" name="TextBox 16"/>
          <p:cNvSpPr/>
          <p:nvPr/>
        </p:nvSpPr>
        <p:spPr>
          <a:xfrm>
            <a:off x="3755077" y="2327550"/>
            <a:ext cx="1957680" cy="367878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fr-BE" sz="1800" b="0" strike="noStrike" spc="-1" dirty="0">
                <a:solidFill>
                  <a:srgbClr val="000000"/>
                </a:solidFill>
                <a:latin typeface="Calibri"/>
              </a:rPr>
              <a:t>Hidden layers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263" name="Rectangle 2"/>
          <p:cNvSpPr/>
          <p:nvPr/>
        </p:nvSpPr>
        <p:spPr>
          <a:xfrm>
            <a:off x="3925523" y="3616560"/>
            <a:ext cx="45719" cy="440043"/>
          </a:xfrm>
          <a:prstGeom prst="rect">
            <a:avLst/>
          </a:prstGeom>
          <a:solidFill>
            <a:srgbClr val="4472C4"/>
          </a:solidFill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9073336-73FE-A57E-4BD7-C89961B76A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5431" y="4257451"/>
            <a:ext cx="361969" cy="374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315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993960"/>
          </a:xfrm>
          <a:prstGeom prst="rect">
            <a:avLst/>
          </a:prstGeom>
          <a:noFill/>
          <a:ln w="0">
            <a:noFill/>
          </a:ln>
        </p:spPr>
        <p:txBody>
          <a:bodyPr lIns="48240" tIns="24120" rIns="48240" bIns="24120" anchor="b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2400" b="0" strike="noStrike" spc="-1" dirty="0">
                <a:solidFill>
                  <a:srgbClr val="000000"/>
                </a:solidFill>
                <a:latin typeface="Calibri Light"/>
              </a:rPr>
              <a:t>BERT transformer :  model definition</a:t>
            </a:r>
            <a:endParaRPr lang="en-BE" sz="2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2" name="PlaceHolder 2"/>
          <p:cNvSpPr>
            <a:spLocks noGrp="1"/>
          </p:cNvSpPr>
          <p:nvPr>
            <p:ph/>
          </p:nvPr>
        </p:nvSpPr>
        <p:spPr>
          <a:xfrm>
            <a:off x="628560" y="1369080"/>
            <a:ext cx="7886520" cy="3263040"/>
          </a:xfrm>
          <a:prstGeom prst="rect">
            <a:avLst/>
          </a:prstGeom>
          <a:noFill/>
          <a:ln w="0">
            <a:noFill/>
          </a:ln>
        </p:spPr>
        <p:txBody>
          <a:bodyPr lIns="48240" tIns="24120" rIns="48240" bIns="24120" anchor="t">
            <a:noAutofit/>
          </a:bodyPr>
          <a:lstStyle/>
          <a:p>
            <a:pPr marL="602640" indent="-514440">
              <a:lnSpc>
                <a:spcPct val="90000"/>
              </a:lnSpc>
              <a:spcBef>
                <a:spcPts val="751"/>
              </a:spcBef>
              <a:buClr>
                <a:srgbClr val="000000"/>
              </a:buClr>
              <a:buFont typeface="Arial"/>
              <a:buChar char="•"/>
            </a:pPr>
            <a:r>
              <a:rPr lang="en-US" sz="1600" b="0" strike="noStrike" spc="-1" dirty="0">
                <a:solidFill>
                  <a:srgbClr val="000000"/>
                </a:solidFill>
                <a:latin typeface="Calibri Light"/>
                <a:ea typeface="DejaVu Sans"/>
              </a:rPr>
              <a:t>BERT	</a:t>
            </a:r>
            <a:r>
              <a:rPr lang="en-US" sz="2000" b="1" strike="noStrike" spc="-1" dirty="0">
                <a:solidFill>
                  <a:srgbClr val="000000"/>
                </a:solidFill>
                <a:latin typeface="Calibri Light"/>
                <a:ea typeface="DejaVu Sans"/>
              </a:rPr>
              <a:t>LM for context modeling</a:t>
            </a:r>
            <a:endParaRPr lang="en-BE" sz="2000" b="0" strike="noStrike" spc="-1" dirty="0">
              <a:solidFill>
                <a:srgbClr val="000000"/>
              </a:solidFill>
              <a:latin typeface="Calibri"/>
            </a:endParaRPr>
          </a:p>
          <a:p>
            <a:pPr marL="1059840" lvl="1" indent="-514440">
              <a:lnSpc>
                <a:spcPct val="90000"/>
              </a:lnSpc>
              <a:spcBef>
                <a:spcPts val="374"/>
              </a:spcBef>
              <a:buClr>
                <a:srgbClr val="000000"/>
              </a:buClr>
              <a:buFont typeface="Courier New"/>
              <a:buChar char="o"/>
            </a:pPr>
            <a:r>
              <a:rPr lang="en-US" sz="1200" b="0" strike="noStrike" spc="-1" dirty="0">
                <a:solidFill>
                  <a:srgbClr val="000000"/>
                </a:solidFill>
                <a:latin typeface="Calibri Light"/>
                <a:ea typeface="DejaVu Sans"/>
              </a:rPr>
              <a:t>Transformer with a </a:t>
            </a:r>
            <a:r>
              <a:rPr lang="en-US" sz="1200" b="1" i="1" strike="noStrike" spc="-1" dirty="0">
                <a:solidFill>
                  <a:srgbClr val="000000"/>
                </a:solidFill>
                <a:latin typeface="Calibri Light"/>
                <a:ea typeface="DejaVu Sans"/>
              </a:rPr>
              <a:t>fully</a:t>
            </a:r>
            <a:r>
              <a:rPr lang="en-US" sz="1200" b="1" strike="noStrike" spc="-1" dirty="0">
                <a:solidFill>
                  <a:srgbClr val="000000"/>
                </a:solidFill>
                <a:latin typeface="Calibri Light"/>
                <a:ea typeface="DejaVu Sans"/>
              </a:rPr>
              <a:t> </a:t>
            </a:r>
            <a:r>
              <a:rPr lang="en-US" sz="1200" b="0" strike="noStrike" spc="-1" dirty="0">
                <a:solidFill>
                  <a:srgbClr val="000000"/>
                </a:solidFill>
                <a:latin typeface="Calibri Light"/>
                <a:ea typeface="DejaVu Sans"/>
              </a:rPr>
              <a:t>(self-)attention-based approach </a:t>
            </a:r>
            <a:r>
              <a:rPr lang="en-US" sz="1200" b="1" strike="noStrike" spc="-1" dirty="0">
                <a:solidFill>
                  <a:srgbClr val="000000"/>
                </a:solidFill>
                <a:latin typeface="Calibri Light"/>
                <a:ea typeface="DejaVu Sans"/>
              </a:rPr>
              <a:t>[Vaswani et al., 2017]</a:t>
            </a:r>
            <a:r>
              <a:rPr lang="en-US" sz="1200" b="0" strike="noStrike" spc="-1" dirty="0">
                <a:solidFill>
                  <a:srgbClr val="000000"/>
                </a:solidFill>
                <a:latin typeface="Calibri Light"/>
                <a:ea typeface="DejaVu Sans"/>
              </a:rPr>
              <a:t>, </a:t>
            </a:r>
            <a:endParaRPr lang="en-BE" sz="1200" b="0" strike="noStrike" spc="-1" dirty="0">
              <a:solidFill>
                <a:srgbClr val="000000"/>
              </a:solidFill>
              <a:latin typeface="Calibri"/>
            </a:endParaRPr>
          </a:p>
          <a:p>
            <a:pPr marL="1517040" lvl="2" indent="-514440">
              <a:lnSpc>
                <a:spcPct val="90000"/>
              </a:lnSpc>
              <a:spcBef>
                <a:spcPts val="374"/>
              </a:spcBef>
              <a:buClr>
                <a:srgbClr val="000000"/>
              </a:buClr>
              <a:buFont typeface="Wingdings" charset="2"/>
              <a:buChar char=""/>
            </a:pPr>
            <a:r>
              <a:rPr lang="en-US" sz="1200" b="0" strike="noStrike" spc="-1" dirty="0">
                <a:solidFill>
                  <a:srgbClr val="000000"/>
                </a:solidFill>
                <a:latin typeface="Calibri Light"/>
                <a:ea typeface="DejaVu Sans"/>
              </a:rPr>
              <a:t>Learns </a:t>
            </a:r>
            <a:r>
              <a:rPr lang="en-US" sz="1200" b="1" strike="noStrike" spc="-1" dirty="0">
                <a:solidFill>
                  <a:srgbClr val="000000"/>
                </a:solidFill>
                <a:latin typeface="Calibri Light"/>
                <a:ea typeface="DejaVu Sans"/>
              </a:rPr>
              <a:t>long-range</a:t>
            </a:r>
            <a:r>
              <a:rPr lang="en-US" sz="1200" b="0" strike="noStrike" spc="-1" dirty="0">
                <a:solidFill>
                  <a:srgbClr val="000000"/>
                </a:solidFill>
                <a:latin typeface="Calibri Light"/>
                <a:ea typeface="DejaVu Sans"/>
              </a:rPr>
              <a:t> dependencies in a sequence</a:t>
            </a:r>
            <a:endParaRPr lang="en-BE" sz="1200" b="0" strike="noStrike" spc="-1" dirty="0">
              <a:solidFill>
                <a:srgbClr val="000000"/>
              </a:solidFill>
              <a:latin typeface="Calibri"/>
            </a:endParaRPr>
          </a:p>
          <a:p>
            <a:pPr marL="1517040" lvl="2" indent="-514440">
              <a:lnSpc>
                <a:spcPct val="90000"/>
              </a:lnSpc>
              <a:spcBef>
                <a:spcPts val="374"/>
              </a:spcBef>
              <a:buClr>
                <a:srgbClr val="000000"/>
              </a:buClr>
              <a:buFont typeface="Wingdings" charset="2"/>
              <a:buChar char=""/>
            </a:pPr>
            <a:r>
              <a:rPr lang="en-US" sz="1200" b="1" strike="noStrike" spc="-1" dirty="0">
                <a:solidFill>
                  <a:srgbClr val="000000"/>
                </a:solidFill>
                <a:latin typeface="Calibri Light"/>
                <a:ea typeface="DejaVu Sans"/>
              </a:rPr>
              <a:t>Self-attention</a:t>
            </a:r>
            <a:r>
              <a:rPr lang="en-US" sz="1200" b="0" strike="noStrike" spc="-1" dirty="0">
                <a:solidFill>
                  <a:srgbClr val="000000"/>
                </a:solidFill>
                <a:latin typeface="Calibri Light"/>
                <a:ea typeface="DejaVu Sans"/>
              </a:rPr>
              <a:t> or intra-attention relates different positions in a sequence</a:t>
            </a:r>
            <a:endParaRPr lang="en-BE" sz="1200" b="0" strike="noStrike" spc="-1" dirty="0">
              <a:solidFill>
                <a:srgbClr val="000000"/>
              </a:solidFill>
              <a:latin typeface="Calibri"/>
            </a:endParaRPr>
          </a:p>
          <a:p>
            <a:pPr marL="1517040" lvl="2" indent="-514440">
              <a:lnSpc>
                <a:spcPct val="90000"/>
              </a:lnSpc>
              <a:spcBef>
                <a:spcPts val="374"/>
              </a:spcBef>
              <a:buClr>
                <a:srgbClr val="000000"/>
              </a:buClr>
              <a:buFont typeface="Wingdings" charset="2"/>
              <a:buChar char=""/>
            </a:pPr>
            <a:r>
              <a:rPr lang="en-US" sz="1200" b="0" strike="noStrike" spc="-1" dirty="0">
                <a:solidFill>
                  <a:srgbClr val="000000"/>
                </a:solidFill>
                <a:latin typeface="Calibri Light"/>
                <a:ea typeface="DejaVu Sans"/>
              </a:rPr>
              <a:t>Similar to seq2seq model : </a:t>
            </a:r>
            <a:r>
              <a:rPr lang="en-US" sz="1200" b="1" strike="noStrike" spc="-1" dirty="0">
                <a:solidFill>
                  <a:srgbClr val="000000"/>
                </a:solidFill>
                <a:latin typeface="Calibri Light"/>
                <a:ea typeface="DejaVu Sans"/>
              </a:rPr>
              <a:t>encoder </a:t>
            </a:r>
            <a:r>
              <a:rPr lang="en-US" sz="1200" b="0" strike="noStrike" spc="-1" dirty="0">
                <a:solidFill>
                  <a:srgbClr val="000000"/>
                </a:solidFill>
                <a:latin typeface="Calibri Light"/>
                <a:ea typeface="DejaVu Sans"/>
              </a:rPr>
              <a:t>– decoder</a:t>
            </a:r>
            <a:endParaRPr lang="en-BE" sz="1200" b="0" strike="noStrike" spc="-1" dirty="0">
              <a:solidFill>
                <a:srgbClr val="000000"/>
              </a:solidFill>
              <a:latin typeface="Calibri"/>
            </a:endParaRPr>
          </a:p>
          <a:p>
            <a:pPr marL="545400">
              <a:lnSpc>
                <a:spcPct val="90000"/>
              </a:lnSpc>
              <a:spcBef>
                <a:spcPts val="374"/>
              </a:spcBef>
              <a:buNone/>
              <a:tabLst>
                <a:tab pos="0" algn="l"/>
              </a:tabLst>
            </a:pPr>
            <a:endParaRPr lang="en-BE" sz="14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417"/>
              </a:spcBef>
              <a:buNone/>
              <a:tabLst>
                <a:tab pos="0" algn="l"/>
              </a:tabLst>
            </a:pPr>
            <a:endParaRPr lang="en-BE" sz="700" b="0" strike="noStrike" spc="-1" dirty="0">
              <a:solidFill>
                <a:srgbClr val="000000"/>
              </a:solidFill>
              <a:latin typeface="Calibri"/>
            </a:endParaRPr>
          </a:p>
          <a:p>
            <a:pPr marL="1002600">
              <a:lnSpc>
                <a:spcPct val="90000"/>
              </a:lnSpc>
              <a:spcBef>
                <a:spcPts val="374"/>
              </a:spcBef>
              <a:buNone/>
              <a:tabLst>
                <a:tab pos="0" algn="l"/>
              </a:tabLst>
            </a:pPr>
            <a:endParaRPr lang="en-BE" sz="7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3" name="PlaceHolder 3"/>
          <p:cNvSpPr>
            <a:spLocks noGrp="1"/>
          </p:cNvSpPr>
          <p:nvPr>
            <p:ph type="sldNum" idx="27"/>
          </p:nvPr>
        </p:nvSpPr>
        <p:spPr>
          <a:xfrm>
            <a:off x="6458040" y="4767120"/>
            <a:ext cx="2057040" cy="2736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pos="0" algn="l"/>
              </a:tabLst>
              <a:defRPr lang="en-GB" sz="900" b="0" strike="noStrike" spc="-1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fld id="{3E5A93EB-009B-4662-B809-F5EAECA7D5F6}" type="slidenum">
              <a:rPr lang="en-GB" sz="900" b="0" strike="noStrike" spc="-1">
                <a:solidFill>
                  <a:srgbClr val="8B8B8B"/>
                </a:solidFill>
                <a:latin typeface="Calibri"/>
              </a:rPr>
              <a:t>24</a:t>
            </a:fld>
            <a:endParaRPr lang="en-US" sz="900" b="0" strike="noStrike" spc="-1" dirty="0">
              <a:latin typeface="Times New Roman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150D94C-0F57-C6B7-9A28-25B3567099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5431" y="4257451"/>
            <a:ext cx="361969" cy="374669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993960"/>
          </a:xfrm>
          <a:prstGeom prst="rect">
            <a:avLst/>
          </a:prstGeom>
          <a:noFill/>
          <a:ln w="0">
            <a:noFill/>
          </a:ln>
        </p:spPr>
        <p:txBody>
          <a:bodyPr lIns="48240" tIns="24120" rIns="48240" bIns="24120" anchor="b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2400" b="0" strike="noStrike" spc="-1" dirty="0">
                <a:solidFill>
                  <a:srgbClr val="000000"/>
                </a:solidFill>
                <a:latin typeface="Calibri Light"/>
              </a:rPr>
              <a:t>BERT transformer : model definition</a:t>
            </a:r>
            <a:endParaRPr lang="en-BE" sz="2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5" name="PlaceHolder 2"/>
          <p:cNvSpPr>
            <a:spLocks noGrp="1"/>
          </p:cNvSpPr>
          <p:nvPr>
            <p:ph/>
          </p:nvPr>
        </p:nvSpPr>
        <p:spPr>
          <a:xfrm>
            <a:off x="628560" y="1369080"/>
            <a:ext cx="7886520" cy="3263040"/>
          </a:xfrm>
          <a:prstGeom prst="rect">
            <a:avLst/>
          </a:prstGeom>
          <a:noFill/>
          <a:ln w="0">
            <a:noFill/>
          </a:ln>
        </p:spPr>
        <p:txBody>
          <a:bodyPr lIns="48240" tIns="24120" rIns="48240" bIns="24120" anchor="t">
            <a:noAutofit/>
          </a:bodyPr>
          <a:lstStyle/>
          <a:p>
            <a:pPr marL="602640" indent="-514440">
              <a:lnSpc>
                <a:spcPct val="90000"/>
              </a:lnSpc>
              <a:spcBef>
                <a:spcPts val="751"/>
              </a:spcBef>
              <a:buClr>
                <a:srgbClr val="000000"/>
              </a:buClr>
              <a:buFont typeface="Arial"/>
              <a:buChar char="•"/>
            </a:pPr>
            <a:r>
              <a:rPr lang="en-US" sz="1600" b="0" strike="noStrike" spc="-1" dirty="0">
                <a:solidFill>
                  <a:srgbClr val="000000"/>
                </a:solidFill>
                <a:latin typeface="Calibri Light"/>
                <a:ea typeface="DejaVu Sans"/>
              </a:rPr>
              <a:t>BERT	</a:t>
            </a:r>
            <a:r>
              <a:rPr lang="en-US" sz="2000" b="1" strike="noStrike" spc="-1" dirty="0">
                <a:solidFill>
                  <a:srgbClr val="000000"/>
                </a:solidFill>
                <a:latin typeface="Calibri Light"/>
                <a:ea typeface="DejaVu Sans"/>
              </a:rPr>
              <a:t>LM for context modeling</a:t>
            </a:r>
            <a:endParaRPr lang="en-BE" sz="2000" b="0" strike="noStrike" spc="-1" dirty="0">
              <a:solidFill>
                <a:srgbClr val="000000"/>
              </a:solidFill>
              <a:latin typeface="Calibri"/>
            </a:endParaRPr>
          </a:p>
          <a:p>
            <a:pPr marL="1059840" lvl="1" indent="-514440">
              <a:lnSpc>
                <a:spcPct val="90000"/>
              </a:lnSpc>
              <a:spcBef>
                <a:spcPts val="374"/>
              </a:spcBef>
              <a:buClr>
                <a:srgbClr val="000000"/>
              </a:buClr>
              <a:buFont typeface="Courier New"/>
              <a:buChar char="o"/>
            </a:pPr>
            <a:r>
              <a:rPr lang="en-US" sz="1200" b="0" strike="noStrike" spc="-1" dirty="0">
                <a:solidFill>
                  <a:srgbClr val="000000"/>
                </a:solidFill>
                <a:latin typeface="Calibri Light"/>
                <a:ea typeface="DejaVu Sans"/>
              </a:rPr>
              <a:t>Transformer with a </a:t>
            </a:r>
            <a:r>
              <a:rPr lang="en-US" sz="1200" b="1" i="1" strike="noStrike" spc="-1" dirty="0">
                <a:solidFill>
                  <a:srgbClr val="000000"/>
                </a:solidFill>
                <a:latin typeface="Calibri Light"/>
                <a:ea typeface="DejaVu Sans"/>
              </a:rPr>
              <a:t>fully</a:t>
            </a:r>
            <a:r>
              <a:rPr lang="en-US" sz="1200" b="1" strike="noStrike" spc="-1" dirty="0">
                <a:solidFill>
                  <a:srgbClr val="000000"/>
                </a:solidFill>
                <a:latin typeface="Calibri Light"/>
                <a:ea typeface="DejaVu Sans"/>
              </a:rPr>
              <a:t> </a:t>
            </a:r>
            <a:r>
              <a:rPr lang="en-US" sz="1200" b="0" strike="noStrike" spc="-1" dirty="0">
                <a:solidFill>
                  <a:srgbClr val="000000"/>
                </a:solidFill>
                <a:latin typeface="Calibri Light"/>
                <a:ea typeface="DejaVu Sans"/>
              </a:rPr>
              <a:t>(self-)attention-based approach </a:t>
            </a:r>
            <a:r>
              <a:rPr lang="en-US" sz="1200" b="1" strike="noStrike" spc="-1" dirty="0">
                <a:solidFill>
                  <a:srgbClr val="000000"/>
                </a:solidFill>
                <a:latin typeface="Calibri Light"/>
                <a:ea typeface="DejaVu Sans"/>
              </a:rPr>
              <a:t>[Vaswani et al., 2017]</a:t>
            </a:r>
            <a:r>
              <a:rPr lang="en-US" sz="1200" b="0" strike="noStrike" spc="-1" dirty="0">
                <a:solidFill>
                  <a:srgbClr val="000000"/>
                </a:solidFill>
                <a:latin typeface="Calibri Light"/>
                <a:ea typeface="DejaVu Sans"/>
              </a:rPr>
              <a:t>, </a:t>
            </a:r>
            <a:endParaRPr lang="en-BE" sz="1200" b="0" strike="noStrike" spc="-1" dirty="0">
              <a:solidFill>
                <a:srgbClr val="000000"/>
              </a:solidFill>
              <a:latin typeface="Calibri"/>
            </a:endParaRPr>
          </a:p>
          <a:p>
            <a:pPr marL="1517040" lvl="2" indent="-514440">
              <a:lnSpc>
                <a:spcPct val="90000"/>
              </a:lnSpc>
              <a:spcBef>
                <a:spcPts val="374"/>
              </a:spcBef>
              <a:buClr>
                <a:srgbClr val="000000"/>
              </a:buClr>
              <a:buFont typeface="Wingdings" charset="2"/>
              <a:buChar char=""/>
            </a:pPr>
            <a:r>
              <a:rPr lang="en-US" sz="1200" b="0" strike="noStrike" spc="-1" dirty="0">
                <a:solidFill>
                  <a:srgbClr val="000000"/>
                </a:solidFill>
                <a:latin typeface="Calibri Light"/>
                <a:ea typeface="DejaVu Sans"/>
              </a:rPr>
              <a:t>Learns </a:t>
            </a:r>
            <a:r>
              <a:rPr lang="en-US" sz="1200" b="1" strike="noStrike" spc="-1" dirty="0">
                <a:solidFill>
                  <a:srgbClr val="000000"/>
                </a:solidFill>
                <a:latin typeface="Calibri Light"/>
                <a:ea typeface="DejaVu Sans"/>
              </a:rPr>
              <a:t>long-range</a:t>
            </a:r>
            <a:r>
              <a:rPr lang="en-US" sz="1200" b="0" strike="noStrike" spc="-1" dirty="0">
                <a:solidFill>
                  <a:srgbClr val="000000"/>
                </a:solidFill>
                <a:latin typeface="Calibri Light"/>
                <a:ea typeface="DejaVu Sans"/>
              </a:rPr>
              <a:t> dependencies in a sequence</a:t>
            </a:r>
            <a:endParaRPr lang="en-BE" sz="1200" b="0" strike="noStrike" spc="-1" dirty="0">
              <a:solidFill>
                <a:srgbClr val="000000"/>
              </a:solidFill>
              <a:latin typeface="Calibri"/>
            </a:endParaRPr>
          </a:p>
          <a:p>
            <a:pPr marL="1517040" lvl="2" indent="-514440">
              <a:lnSpc>
                <a:spcPct val="90000"/>
              </a:lnSpc>
              <a:spcBef>
                <a:spcPts val="374"/>
              </a:spcBef>
              <a:buClr>
                <a:srgbClr val="000000"/>
              </a:buClr>
              <a:buFont typeface="Wingdings" charset="2"/>
              <a:buChar char=""/>
            </a:pPr>
            <a:r>
              <a:rPr lang="en-US" sz="1200" b="1" strike="noStrike" spc="-1" dirty="0">
                <a:solidFill>
                  <a:srgbClr val="000000"/>
                </a:solidFill>
                <a:latin typeface="Calibri Light"/>
                <a:ea typeface="DejaVu Sans"/>
              </a:rPr>
              <a:t>Self-attention</a:t>
            </a:r>
            <a:r>
              <a:rPr lang="en-US" sz="1200" b="0" strike="noStrike" spc="-1" dirty="0">
                <a:solidFill>
                  <a:srgbClr val="000000"/>
                </a:solidFill>
                <a:latin typeface="Calibri Light"/>
                <a:ea typeface="DejaVu Sans"/>
              </a:rPr>
              <a:t> or intra-attention relates different positions in a sequence</a:t>
            </a:r>
            <a:endParaRPr lang="en-BE" sz="1200" b="0" strike="noStrike" spc="-1" dirty="0">
              <a:solidFill>
                <a:srgbClr val="000000"/>
              </a:solidFill>
              <a:latin typeface="Calibri"/>
            </a:endParaRPr>
          </a:p>
          <a:p>
            <a:pPr marL="1517040" lvl="2" indent="-514440">
              <a:lnSpc>
                <a:spcPct val="90000"/>
              </a:lnSpc>
              <a:spcBef>
                <a:spcPts val="374"/>
              </a:spcBef>
              <a:buClr>
                <a:srgbClr val="000000"/>
              </a:buClr>
              <a:buFont typeface="Wingdings" charset="2"/>
              <a:buChar char=""/>
            </a:pPr>
            <a:r>
              <a:rPr lang="en-US" sz="1200" b="0" strike="noStrike" spc="-1" dirty="0">
                <a:solidFill>
                  <a:srgbClr val="000000"/>
                </a:solidFill>
                <a:latin typeface="Calibri Light"/>
                <a:ea typeface="DejaVu Sans"/>
              </a:rPr>
              <a:t>Similar to seq2seq model : </a:t>
            </a:r>
            <a:r>
              <a:rPr lang="en-US" sz="1200" b="1" strike="noStrike" spc="-1" dirty="0">
                <a:solidFill>
                  <a:srgbClr val="000000"/>
                </a:solidFill>
                <a:latin typeface="Calibri Light"/>
                <a:ea typeface="DejaVu Sans"/>
              </a:rPr>
              <a:t>encoder </a:t>
            </a:r>
            <a:r>
              <a:rPr lang="en-US" sz="1200" b="0" strike="noStrike" spc="-1" dirty="0">
                <a:solidFill>
                  <a:srgbClr val="000000"/>
                </a:solidFill>
                <a:latin typeface="Calibri Light"/>
                <a:ea typeface="DejaVu Sans"/>
              </a:rPr>
              <a:t>– decoder</a:t>
            </a:r>
            <a:endParaRPr lang="en-BE" sz="1200" b="0" strike="noStrike" spc="-1" dirty="0">
              <a:solidFill>
                <a:srgbClr val="000000"/>
              </a:solidFill>
              <a:latin typeface="Calibri"/>
            </a:endParaRPr>
          </a:p>
          <a:p>
            <a:pPr marL="1459800">
              <a:lnSpc>
                <a:spcPct val="90000"/>
              </a:lnSpc>
              <a:spcBef>
                <a:spcPts val="374"/>
              </a:spcBef>
              <a:buNone/>
              <a:tabLst>
                <a:tab pos="0" algn="l"/>
              </a:tabLst>
            </a:pPr>
            <a:endParaRPr lang="en-BE" sz="1200" b="0" strike="noStrike" spc="-1" dirty="0">
              <a:solidFill>
                <a:srgbClr val="000000"/>
              </a:solidFill>
              <a:latin typeface="Calibri"/>
            </a:endParaRPr>
          </a:p>
          <a:p>
            <a:pPr marL="1059840" lvl="1" indent="-514440">
              <a:lnSpc>
                <a:spcPct val="90000"/>
              </a:lnSpc>
              <a:spcBef>
                <a:spcPts val="374"/>
              </a:spcBef>
              <a:buClr>
                <a:srgbClr val="000000"/>
              </a:buClr>
              <a:buFont typeface="Courier New"/>
              <a:buChar char="o"/>
              <a:tabLst>
                <a:tab pos="0" algn="l"/>
              </a:tabLst>
            </a:pPr>
            <a:r>
              <a:rPr lang="en-US" sz="1200" b="1" strike="noStrike" spc="-1" dirty="0">
                <a:solidFill>
                  <a:srgbClr val="000000"/>
                </a:solidFill>
                <a:latin typeface="Calibri Light"/>
                <a:ea typeface="DejaVu Sans"/>
              </a:rPr>
              <a:t>B</a:t>
            </a:r>
            <a:r>
              <a:rPr lang="en-US" sz="1200" b="0" strike="noStrike" spc="-1" dirty="0">
                <a:solidFill>
                  <a:srgbClr val="000000"/>
                </a:solidFill>
                <a:latin typeface="Calibri Light"/>
                <a:ea typeface="DejaVu Sans"/>
              </a:rPr>
              <a:t>idirectional </a:t>
            </a:r>
            <a:r>
              <a:rPr lang="en-US" sz="1200" b="1" strike="noStrike" spc="-1" dirty="0">
                <a:solidFill>
                  <a:srgbClr val="000000"/>
                </a:solidFill>
                <a:latin typeface="Calibri Light"/>
                <a:ea typeface="DejaVu Sans"/>
              </a:rPr>
              <a:t>E</a:t>
            </a:r>
            <a:r>
              <a:rPr lang="en-US" sz="1200" b="0" strike="noStrike" spc="-1" dirty="0">
                <a:solidFill>
                  <a:srgbClr val="000000"/>
                </a:solidFill>
                <a:latin typeface="Calibri Light"/>
                <a:ea typeface="DejaVu Sans"/>
              </a:rPr>
              <a:t>ncoder </a:t>
            </a:r>
            <a:r>
              <a:rPr lang="en-US" sz="1200" b="1" strike="noStrike" spc="-1" dirty="0">
                <a:solidFill>
                  <a:srgbClr val="000000"/>
                </a:solidFill>
                <a:latin typeface="Calibri Light"/>
                <a:ea typeface="DejaVu Sans"/>
              </a:rPr>
              <a:t>R</a:t>
            </a:r>
            <a:r>
              <a:rPr lang="en-US" sz="1200" b="0" strike="noStrike" spc="-1" dirty="0">
                <a:solidFill>
                  <a:srgbClr val="000000"/>
                </a:solidFill>
                <a:latin typeface="Calibri Light"/>
                <a:ea typeface="DejaVu Sans"/>
              </a:rPr>
              <a:t>epresentations from </a:t>
            </a:r>
            <a:r>
              <a:rPr lang="en-US" sz="1200" b="1" strike="noStrike" spc="-1" dirty="0">
                <a:solidFill>
                  <a:srgbClr val="000000"/>
                </a:solidFill>
                <a:latin typeface="Calibri Light"/>
                <a:ea typeface="DejaVu Sans"/>
              </a:rPr>
              <a:t>T</a:t>
            </a:r>
            <a:r>
              <a:rPr lang="en-US" sz="1200" b="0" strike="noStrike" spc="-1" dirty="0">
                <a:solidFill>
                  <a:srgbClr val="000000"/>
                </a:solidFill>
                <a:latin typeface="Calibri Light"/>
                <a:ea typeface="DejaVu Sans"/>
              </a:rPr>
              <a:t>ransformers </a:t>
            </a:r>
            <a:r>
              <a:rPr lang="en-US" sz="1200" b="1" strike="noStrike" spc="-1" dirty="0">
                <a:solidFill>
                  <a:srgbClr val="000000"/>
                </a:solidFill>
                <a:latin typeface="Calibri Light"/>
                <a:ea typeface="DejaVu Sans"/>
              </a:rPr>
              <a:t>[Devlin et al., 2018]</a:t>
            </a:r>
            <a:endParaRPr lang="en-BE" sz="1200" b="0" strike="noStrike" spc="-1" dirty="0">
              <a:solidFill>
                <a:srgbClr val="000000"/>
              </a:solidFill>
              <a:latin typeface="Calibri"/>
            </a:endParaRPr>
          </a:p>
          <a:p>
            <a:pPr marL="1517040" lvl="2" indent="-514440">
              <a:lnSpc>
                <a:spcPct val="90000"/>
              </a:lnSpc>
              <a:spcBef>
                <a:spcPts val="374"/>
              </a:spcBef>
              <a:buClr>
                <a:srgbClr val="000000"/>
              </a:buClr>
              <a:buFont typeface="Wingdings" charset="2"/>
              <a:buChar char=""/>
              <a:tabLst>
                <a:tab pos="0" algn="l"/>
              </a:tabLst>
            </a:pPr>
            <a:r>
              <a:rPr lang="en-US" sz="1200" b="0" strike="noStrike" spc="-1" dirty="0">
                <a:solidFill>
                  <a:srgbClr val="000000"/>
                </a:solidFill>
                <a:latin typeface="Calibri Light"/>
                <a:ea typeface="DejaVu Sans"/>
              </a:rPr>
              <a:t>Only </a:t>
            </a:r>
            <a:r>
              <a:rPr lang="en-US" sz="1200" b="1" strike="noStrike" spc="-1" dirty="0">
                <a:solidFill>
                  <a:srgbClr val="000000"/>
                </a:solidFill>
                <a:latin typeface="Calibri Light"/>
                <a:ea typeface="DejaVu Sans"/>
              </a:rPr>
              <a:t>encoder</a:t>
            </a:r>
            <a:endParaRPr lang="en-BE" sz="1200" b="0" strike="noStrike" spc="-1" dirty="0">
              <a:solidFill>
                <a:srgbClr val="000000"/>
              </a:solidFill>
              <a:latin typeface="Calibri"/>
            </a:endParaRPr>
          </a:p>
          <a:p>
            <a:pPr marL="1517040" lvl="2" indent="-514440">
              <a:lnSpc>
                <a:spcPct val="90000"/>
              </a:lnSpc>
              <a:spcBef>
                <a:spcPts val="374"/>
              </a:spcBef>
              <a:buClr>
                <a:srgbClr val="000000"/>
              </a:buClr>
              <a:buFont typeface="Wingdings" charset="2"/>
              <a:buChar char=""/>
              <a:tabLst>
                <a:tab pos="0" algn="l"/>
              </a:tabLst>
            </a:pPr>
            <a:r>
              <a:rPr lang="en-US" sz="1200" b="1" strike="noStrike" spc="-1" dirty="0">
                <a:solidFill>
                  <a:srgbClr val="002060"/>
                </a:solidFill>
                <a:latin typeface="Calibri Light"/>
                <a:ea typeface="DejaVu Sans"/>
              </a:rPr>
              <a:t>Unsupservised </a:t>
            </a:r>
            <a:r>
              <a:rPr lang="en-US" sz="1200" b="0" strike="noStrike" spc="-1" dirty="0">
                <a:solidFill>
                  <a:srgbClr val="002060"/>
                </a:solidFill>
                <a:latin typeface="Calibri Light"/>
                <a:ea typeface="DejaVu Sans"/>
              </a:rPr>
              <a:t>pre-training</a:t>
            </a:r>
            <a:endParaRPr lang="en-BE" sz="1200" b="0" strike="noStrike" spc="-1" dirty="0">
              <a:solidFill>
                <a:srgbClr val="002060"/>
              </a:solidFill>
              <a:latin typeface="Calibri"/>
            </a:endParaRPr>
          </a:p>
          <a:p>
            <a:pPr marL="1517040" lvl="2" indent="-514440">
              <a:lnSpc>
                <a:spcPct val="90000"/>
              </a:lnSpc>
              <a:spcBef>
                <a:spcPts val="374"/>
              </a:spcBef>
              <a:buClr>
                <a:srgbClr val="000000"/>
              </a:buClr>
              <a:buFont typeface="Wingdings" charset="2"/>
              <a:buChar char=""/>
              <a:tabLst>
                <a:tab pos="0" algn="l"/>
              </a:tabLst>
            </a:pPr>
            <a:r>
              <a:rPr lang="en-US" sz="1200" b="1" strike="noStrike" spc="-1" dirty="0">
                <a:solidFill>
                  <a:srgbClr val="002060"/>
                </a:solidFill>
                <a:latin typeface="Calibri Light"/>
                <a:ea typeface="DejaVu Sans"/>
              </a:rPr>
              <a:t>Supervised</a:t>
            </a:r>
            <a:r>
              <a:rPr lang="en-US" sz="1200" b="0" strike="noStrike" spc="-1" dirty="0">
                <a:solidFill>
                  <a:srgbClr val="002060"/>
                </a:solidFill>
                <a:latin typeface="Calibri Light"/>
                <a:ea typeface="DejaVu Sans"/>
              </a:rPr>
              <a:t> fine-tuning for specific NLP tasks</a:t>
            </a:r>
            <a:endParaRPr lang="en-BE" sz="1200" b="0" strike="noStrike" spc="-1" dirty="0">
              <a:solidFill>
                <a:srgbClr val="002060"/>
              </a:solidFill>
              <a:latin typeface="Calibri"/>
            </a:endParaRPr>
          </a:p>
          <a:p>
            <a:pPr marL="1517040" lvl="2" indent="-514440">
              <a:lnSpc>
                <a:spcPct val="90000"/>
              </a:lnSpc>
              <a:spcBef>
                <a:spcPts val="374"/>
              </a:spcBef>
              <a:buClr>
                <a:srgbClr val="000000"/>
              </a:buClr>
              <a:buFont typeface="Wingdings" charset="2"/>
              <a:buChar char=""/>
              <a:tabLst>
                <a:tab pos="0" algn="l"/>
              </a:tabLst>
            </a:pPr>
            <a:r>
              <a:rPr lang="en-US" sz="1200" b="1" strike="noStrike" spc="-1" dirty="0">
                <a:solidFill>
                  <a:srgbClr val="000000"/>
                </a:solidFill>
                <a:latin typeface="Calibri Light"/>
                <a:ea typeface="DejaVu Sans"/>
              </a:rPr>
              <a:t>Deep learning : </a:t>
            </a:r>
            <a:r>
              <a:rPr lang="en-US" sz="1200" b="0" strike="noStrike" spc="-1" dirty="0">
                <a:solidFill>
                  <a:srgbClr val="000000"/>
                </a:solidFill>
                <a:latin typeface="Calibri Light"/>
                <a:ea typeface="DejaVu Sans"/>
              </a:rPr>
              <a:t>Hidden feature representations learned from data </a:t>
            </a:r>
            <a:endParaRPr lang="en-BE" sz="1200" b="0" strike="noStrike" spc="-1" dirty="0">
              <a:solidFill>
                <a:srgbClr val="000000"/>
              </a:solidFill>
              <a:latin typeface="Calibri"/>
            </a:endParaRPr>
          </a:p>
          <a:p>
            <a:pPr marL="1345680">
              <a:lnSpc>
                <a:spcPct val="90000"/>
              </a:lnSpc>
              <a:spcBef>
                <a:spcPts val="374"/>
              </a:spcBef>
              <a:buNone/>
              <a:tabLst>
                <a:tab pos="0" algn="l"/>
              </a:tabLst>
            </a:pPr>
            <a:r>
              <a:rPr lang="en-US" sz="1050" b="1" strike="noStrike" spc="-1" dirty="0">
                <a:solidFill>
                  <a:srgbClr val="000000"/>
                </a:solidFill>
                <a:latin typeface="Calibri Light"/>
                <a:ea typeface="DejaVu Sans"/>
              </a:rPr>
              <a:t>	        word embeddings</a:t>
            </a:r>
            <a:endParaRPr lang="en-BE" sz="105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417"/>
              </a:spcBef>
              <a:buNone/>
              <a:tabLst>
                <a:tab pos="0" algn="l"/>
              </a:tabLst>
            </a:pPr>
            <a:endParaRPr lang="en-BE" sz="700" b="0" strike="noStrike" spc="-1" dirty="0">
              <a:solidFill>
                <a:srgbClr val="000000"/>
              </a:solidFill>
              <a:latin typeface="Calibri"/>
            </a:endParaRPr>
          </a:p>
          <a:p>
            <a:pPr marL="1002600">
              <a:lnSpc>
                <a:spcPct val="90000"/>
              </a:lnSpc>
              <a:spcBef>
                <a:spcPts val="374"/>
              </a:spcBef>
              <a:buNone/>
              <a:tabLst>
                <a:tab pos="0" algn="l"/>
              </a:tabLst>
            </a:pPr>
            <a:endParaRPr lang="en-BE" sz="7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6" name="PlaceHolder 3"/>
          <p:cNvSpPr>
            <a:spLocks noGrp="1"/>
          </p:cNvSpPr>
          <p:nvPr>
            <p:ph type="sldNum" idx="28"/>
          </p:nvPr>
        </p:nvSpPr>
        <p:spPr>
          <a:xfrm>
            <a:off x="6458040" y="4767120"/>
            <a:ext cx="2057040" cy="2736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pos="0" algn="l"/>
              </a:tabLst>
              <a:defRPr lang="en-GB" sz="900" b="0" strike="noStrike" spc="-1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fld id="{D1FC2262-16E1-489B-B902-FBB700D210B1}" type="slidenum">
              <a:rPr lang="en-GB" sz="900" b="0" strike="noStrike" spc="-1">
                <a:solidFill>
                  <a:srgbClr val="8B8B8B"/>
                </a:solidFill>
                <a:latin typeface="Calibri"/>
              </a:rPr>
              <a:t>25</a:t>
            </a:fld>
            <a:endParaRPr lang="en-US" sz="900" b="0" strike="noStrike" spc="-1" dirty="0">
              <a:latin typeface="Times New Roman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C3C9957-5039-FA01-8C97-9BC45EA1E1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5431" y="4257451"/>
            <a:ext cx="361969" cy="374669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993960"/>
          </a:xfrm>
          <a:prstGeom prst="rect">
            <a:avLst/>
          </a:prstGeom>
          <a:noFill/>
          <a:ln w="0">
            <a:noFill/>
          </a:ln>
        </p:spPr>
        <p:txBody>
          <a:bodyPr lIns="48240" tIns="24120" rIns="48240" bIns="24120" anchor="b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2400" b="0" strike="noStrike" spc="-1" dirty="0">
                <a:solidFill>
                  <a:srgbClr val="000000"/>
                </a:solidFill>
                <a:latin typeface="Calibri Light"/>
              </a:rPr>
              <a:t>BERT transformer : word embeddings</a:t>
            </a:r>
            <a:endParaRPr lang="en-BE" sz="2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8" name="PlaceHolder 2"/>
          <p:cNvSpPr>
            <a:spLocks noGrp="1"/>
          </p:cNvSpPr>
          <p:nvPr>
            <p:ph/>
          </p:nvPr>
        </p:nvSpPr>
        <p:spPr>
          <a:xfrm>
            <a:off x="628560" y="1369080"/>
            <a:ext cx="7886520" cy="3263040"/>
          </a:xfrm>
          <a:prstGeom prst="rect">
            <a:avLst/>
          </a:prstGeom>
          <a:noFill/>
          <a:ln w="0">
            <a:noFill/>
          </a:ln>
        </p:spPr>
        <p:txBody>
          <a:bodyPr lIns="48240" tIns="24120" rIns="48240" bIns="24120" anchor="t">
            <a:noAutofit/>
          </a:bodyPr>
          <a:lstStyle/>
          <a:p>
            <a:pPr marL="1059840" lvl="1" indent="-514440">
              <a:lnSpc>
                <a:spcPct val="90000"/>
              </a:lnSpc>
              <a:spcBef>
                <a:spcPts val="374"/>
              </a:spcBef>
              <a:buClr>
                <a:srgbClr val="000000"/>
              </a:buClr>
              <a:buFont typeface="Arial"/>
              <a:buChar char="•"/>
            </a:pPr>
            <a:r>
              <a:rPr lang="en-US" sz="1400" b="1" strike="noStrike" spc="-1" dirty="0">
                <a:solidFill>
                  <a:srgbClr val="000000"/>
                </a:solidFill>
                <a:latin typeface="Calibri Light"/>
                <a:ea typeface="DejaVu Sans"/>
              </a:rPr>
              <a:t>Word embeddings contain meaning : represented by vectors of numbers</a:t>
            </a:r>
            <a:endParaRPr lang="en-BE" sz="1400" b="0" strike="noStrike" spc="-1">
              <a:solidFill>
                <a:srgbClr val="000000"/>
              </a:solidFill>
              <a:latin typeface="Calibri"/>
            </a:endParaRPr>
          </a:p>
          <a:p>
            <a:pPr marL="545400">
              <a:lnSpc>
                <a:spcPct val="90000"/>
              </a:lnSpc>
              <a:spcBef>
                <a:spcPts val="374"/>
              </a:spcBef>
              <a:buNone/>
              <a:tabLst>
                <a:tab pos="0" algn="l"/>
              </a:tabLst>
            </a:pPr>
            <a:endParaRPr lang="en-BE" sz="700" b="0" strike="noStrike" spc="-1">
              <a:solidFill>
                <a:srgbClr val="000000"/>
              </a:solidFill>
              <a:latin typeface="Calibri"/>
            </a:endParaRPr>
          </a:p>
          <a:p>
            <a:pPr marL="1002600">
              <a:lnSpc>
                <a:spcPct val="90000"/>
              </a:lnSpc>
              <a:spcBef>
                <a:spcPts val="374"/>
              </a:spcBef>
              <a:buNone/>
              <a:tabLst>
                <a:tab pos="0" algn="l"/>
              </a:tabLst>
            </a:pPr>
            <a:endParaRPr lang="en-BE" sz="7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9" name="PlaceHolder 3"/>
          <p:cNvSpPr>
            <a:spLocks noGrp="1"/>
          </p:cNvSpPr>
          <p:nvPr>
            <p:ph type="sldNum" idx="29"/>
          </p:nvPr>
        </p:nvSpPr>
        <p:spPr>
          <a:xfrm>
            <a:off x="6458040" y="4767120"/>
            <a:ext cx="2057040" cy="2736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pos="0" algn="l"/>
              </a:tabLst>
              <a:defRPr lang="en-GB" sz="900" b="0" strike="noStrike" spc="-1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fld id="{D10C087E-B5F1-47F8-9376-7784CA5EEF2A}" type="slidenum">
              <a:rPr lang="en-GB" sz="900" b="0" strike="noStrike" spc="-1">
                <a:solidFill>
                  <a:srgbClr val="8B8B8B"/>
                </a:solidFill>
                <a:latin typeface="Calibri"/>
              </a:rPr>
              <a:t>26</a:t>
            </a:fld>
            <a:endParaRPr lang="en-US" sz="900" b="0" strike="noStrike" spc="-1" dirty="0">
              <a:latin typeface="Times New Roman"/>
            </a:endParaRPr>
          </a:p>
        </p:txBody>
      </p:sp>
      <p:pic>
        <p:nvPicPr>
          <p:cNvPr id="290" name="Picture 3"/>
          <p:cNvPicPr/>
          <p:nvPr/>
        </p:nvPicPr>
        <p:blipFill>
          <a:blip r:embed="rId2"/>
          <a:stretch/>
        </p:blipFill>
        <p:spPr>
          <a:xfrm>
            <a:off x="1579320" y="1675800"/>
            <a:ext cx="4777920" cy="3364920"/>
          </a:xfrm>
          <a:prstGeom prst="rect">
            <a:avLst/>
          </a:prstGeom>
          <a:ln w="0">
            <a:noFill/>
          </a:ln>
        </p:spPr>
      </p:pic>
      <p:sp>
        <p:nvSpPr>
          <p:cNvPr id="291" name="TextBox 6"/>
          <p:cNvSpPr/>
          <p:nvPr/>
        </p:nvSpPr>
        <p:spPr>
          <a:xfrm>
            <a:off x="7444800" y="2366280"/>
            <a:ext cx="1509480" cy="1275819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fr-BE" sz="1100" b="1" strike="noStrike" spc="-1" dirty="0">
                <a:solidFill>
                  <a:srgbClr val="000000"/>
                </a:solidFill>
                <a:latin typeface="Calibri"/>
              </a:rPr>
              <a:t>Semantically similar words,</a:t>
            </a:r>
            <a:endParaRPr lang="en-US" sz="11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fr-BE" sz="1100" b="1" strike="noStrike" spc="-1" dirty="0">
                <a:solidFill>
                  <a:srgbClr val="000000"/>
                </a:solidFill>
                <a:latin typeface="Calibri"/>
              </a:rPr>
              <a:t>Closer in vector space:</a:t>
            </a:r>
            <a:endParaRPr lang="en-US" sz="11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fr-BE" sz="1100" b="0" strike="noStrike" spc="-1" dirty="0">
                <a:solidFill>
                  <a:srgbClr val="000000"/>
                </a:solidFill>
                <a:latin typeface="Calibri"/>
              </a:rPr>
              <a:t>-puppy - dog</a:t>
            </a:r>
            <a:endParaRPr lang="en-US" sz="11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fr-BE" sz="1100" b="0" strike="noStrike" spc="-1" dirty="0">
                <a:solidFill>
                  <a:srgbClr val="000000"/>
                </a:solidFill>
                <a:latin typeface="Calibri"/>
              </a:rPr>
              <a:t>-king - queen</a:t>
            </a:r>
            <a:endParaRPr lang="en-US" sz="11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fr-BE" sz="1100" b="0" strike="noStrike" spc="-1" dirty="0">
                <a:solidFill>
                  <a:srgbClr val="000000"/>
                </a:solidFill>
                <a:latin typeface="Calibri"/>
              </a:rPr>
              <a:t>-man - woman</a:t>
            </a:r>
            <a:endParaRPr lang="en-US" sz="11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100" b="0" strike="noStrike" spc="-1" dirty="0">
              <a:latin typeface="Arial"/>
            </a:endParaRPr>
          </a:p>
        </p:txBody>
      </p:sp>
      <p:sp>
        <p:nvSpPr>
          <p:cNvPr id="292" name="Straight Connector 8"/>
          <p:cNvSpPr/>
          <p:nvPr/>
        </p:nvSpPr>
        <p:spPr>
          <a:xfrm>
            <a:off x="6977160" y="2042640"/>
            <a:ext cx="467640" cy="331920"/>
          </a:xfrm>
          <a:prstGeom prst="line">
            <a:avLst/>
          </a:prstGeom>
          <a:ln>
            <a:solidFill>
              <a:srgbClr val="4472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3" name="Straight Connector 12"/>
          <p:cNvSpPr/>
          <p:nvPr/>
        </p:nvSpPr>
        <p:spPr>
          <a:xfrm flipV="1">
            <a:off x="6977160" y="3217680"/>
            <a:ext cx="467640" cy="571680"/>
          </a:xfrm>
          <a:prstGeom prst="line">
            <a:avLst/>
          </a:prstGeom>
          <a:ln>
            <a:solidFill>
              <a:srgbClr val="4472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4" name="Rectangle 2"/>
          <p:cNvSpPr/>
          <p:nvPr/>
        </p:nvSpPr>
        <p:spPr>
          <a:xfrm>
            <a:off x="4124160" y="1939680"/>
            <a:ext cx="486360" cy="7412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5" name="Rectangle 4"/>
          <p:cNvSpPr/>
          <p:nvPr/>
        </p:nvSpPr>
        <p:spPr>
          <a:xfrm>
            <a:off x="4124160" y="3358440"/>
            <a:ext cx="486360" cy="7412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4398486-1944-7251-42A9-B855B342C4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5431" y="4257451"/>
            <a:ext cx="361969" cy="374669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993960"/>
          </a:xfrm>
          <a:prstGeom prst="rect">
            <a:avLst/>
          </a:prstGeom>
          <a:noFill/>
          <a:ln w="0">
            <a:noFill/>
          </a:ln>
        </p:spPr>
        <p:txBody>
          <a:bodyPr lIns="48240" tIns="24120" rIns="48240" bIns="24120" anchor="b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2400" b="0" strike="noStrike" spc="-1" dirty="0">
                <a:solidFill>
                  <a:srgbClr val="000000"/>
                </a:solidFill>
                <a:latin typeface="Calibri Light"/>
              </a:rPr>
              <a:t>BERT transformer : word embeddings</a:t>
            </a:r>
            <a:endParaRPr lang="en-BE" sz="2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7" name="PlaceHolder 2"/>
          <p:cNvSpPr>
            <a:spLocks noGrp="1"/>
          </p:cNvSpPr>
          <p:nvPr>
            <p:ph/>
          </p:nvPr>
        </p:nvSpPr>
        <p:spPr>
          <a:xfrm>
            <a:off x="628560" y="1369080"/>
            <a:ext cx="7886520" cy="3263040"/>
          </a:xfrm>
          <a:prstGeom prst="rect">
            <a:avLst/>
          </a:prstGeom>
          <a:noFill/>
          <a:ln w="0">
            <a:noFill/>
          </a:ln>
        </p:spPr>
        <p:txBody>
          <a:bodyPr lIns="48240" tIns="24120" rIns="48240" bIns="24120" anchor="t">
            <a:noAutofit/>
          </a:bodyPr>
          <a:lstStyle/>
          <a:p>
            <a:pPr marL="1059840" lvl="1" indent="-514440">
              <a:lnSpc>
                <a:spcPct val="90000"/>
              </a:lnSpc>
              <a:spcBef>
                <a:spcPts val="374"/>
              </a:spcBef>
              <a:buClr>
                <a:srgbClr val="000000"/>
              </a:buClr>
              <a:buFont typeface="Arial"/>
              <a:buChar char="•"/>
            </a:pPr>
            <a:r>
              <a:rPr lang="en-US" sz="1400" b="1" strike="noStrike" spc="-1" dirty="0">
                <a:solidFill>
                  <a:srgbClr val="000000"/>
                </a:solidFill>
                <a:latin typeface="Calibri Light"/>
                <a:ea typeface="DejaVu Sans"/>
              </a:rPr>
              <a:t>Distance measured with cosine similarity</a:t>
            </a:r>
            <a:endParaRPr lang="en-BE" sz="1400" b="0" strike="noStrike" spc="-1">
              <a:solidFill>
                <a:srgbClr val="000000"/>
              </a:solidFill>
              <a:latin typeface="Calibri"/>
            </a:endParaRPr>
          </a:p>
          <a:p>
            <a:pPr marL="1002600">
              <a:lnSpc>
                <a:spcPct val="90000"/>
              </a:lnSpc>
              <a:spcBef>
                <a:spcPts val="374"/>
              </a:spcBef>
              <a:buNone/>
              <a:tabLst>
                <a:tab pos="0" algn="l"/>
              </a:tabLst>
            </a:pPr>
            <a:endParaRPr lang="en-BE" sz="7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8" name="PlaceHolder 3"/>
          <p:cNvSpPr>
            <a:spLocks noGrp="1"/>
          </p:cNvSpPr>
          <p:nvPr>
            <p:ph type="sldNum" idx="30"/>
          </p:nvPr>
        </p:nvSpPr>
        <p:spPr>
          <a:xfrm>
            <a:off x="6458040" y="4767120"/>
            <a:ext cx="2057040" cy="2736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pos="0" algn="l"/>
              </a:tabLst>
              <a:defRPr lang="en-GB" sz="900" b="0" strike="noStrike" spc="-1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fld id="{EC3338FE-17B2-4AED-93F4-166C0E449181}" type="slidenum">
              <a:rPr lang="en-GB" sz="900" b="0" strike="noStrike" spc="-1">
                <a:solidFill>
                  <a:srgbClr val="8B8B8B"/>
                </a:solidFill>
                <a:latin typeface="Calibri"/>
              </a:rPr>
              <a:t>27</a:t>
            </a:fld>
            <a:endParaRPr lang="en-US" sz="900" b="0" strike="noStrike" spc="-1" dirty="0">
              <a:latin typeface="Times New Roman"/>
            </a:endParaRPr>
          </a:p>
        </p:txBody>
      </p:sp>
      <p:sp>
        <p:nvSpPr>
          <p:cNvPr id="299" name="Oval 2"/>
          <p:cNvSpPr/>
          <p:nvPr/>
        </p:nvSpPr>
        <p:spPr>
          <a:xfrm>
            <a:off x="3032280" y="2070360"/>
            <a:ext cx="2082960" cy="2286000"/>
          </a:xfrm>
          <a:prstGeom prst="ellipse">
            <a:avLst/>
          </a:prstGeom>
          <a:solidFill>
            <a:schemeClr val="bg1"/>
          </a:solidFill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0" name="Straight Connector 5"/>
          <p:cNvSpPr/>
          <p:nvPr/>
        </p:nvSpPr>
        <p:spPr>
          <a:xfrm>
            <a:off x="4073760" y="2070000"/>
            <a:ext cx="360" cy="2286360"/>
          </a:xfrm>
          <a:prstGeom prst="line">
            <a:avLst/>
          </a:prstGeom>
          <a:ln>
            <a:solidFill>
              <a:srgbClr val="4472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1" name="Straight Connector 10"/>
          <p:cNvSpPr/>
          <p:nvPr/>
        </p:nvSpPr>
        <p:spPr>
          <a:xfrm flipH="1">
            <a:off x="3031920" y="3213360"/>
            <a:ext cx="2083320" cy="360"/>
          </a:xfrm>
          <a:prstGeom prst="line">
            <a:avLst/>
          </a:prstGeom>
          <a:ln>
            <a:solidFill>
              <a:srgbClr val="4472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2" name="TextBox 13"/>
          <p:cNvSpPr/>
          <p:nvPr/>
        </p:nvSpPr>
        <p:spPr>
          <a:xfrm>
            <a:off x="4713480" y="1808640"/>
            <a:ext cx="712800" cy="454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nl-BE" sz="1200" b="1" strike="noStrike" spc="-1" dirty="0">
                <a:solidFill>
                  <a:srgbClr val="000000"/>
                </a:solidFill>
                <a:latin typeface="Calibri"/>
              </a:rPr>
              <a:t>cosinus</a:t>
            </a:r>
            <a:endParaRPr lang="en-US" sz="1200" b="0" strike="noStrike" spc="-1" dirty="0">
              <a:latin typeface="Arial"/>
            </a:endParaRPr>
          </a:p>
        </p:txBody>
      </p:sp>
      <p:sp>
        <p:nvSpPr>
          <p:cNvPr id="303" name="TextBox 20"/>
          <p:cNvSpPr/>
          <p:nvPr/>
        </p:nvSpPr>
        <p:spPr>
          <a:xfrm>
            <a:off x="5124240" y="3063600"/>
            <a:ext cx="310320" cy="257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nl-BE" sz="1100" b="0" strike="noStrike" spc="-1" dirty="0">
                <a:solidFill>
                  <a:srgbClr val="000000"/>
                </a:solidFill>
                <a:latin typeface="Calibri"/>
              </a:rPr>
              <a:t>1</a:t>
            </a:r>
            <a:endParaRPr lang="en-US" sz="1100" b="0" strike="noStrike" spc="-1" dirty="0">
              <a:latin typeface="Arial"/>
            </a:endParaRPr>
          </a:p>
        </p:txBody>
      </p:sp>
      <p:sp>
        <p:nvSpPr>
          <p:cNvPr id="304" name="TextBox 21"/>
          <p:cNvSpPr/>
          <p:nvPr/>
        </p:nvSpPr>
        <p:spPr>
          <a:xfrm>
            <a:off x="2765880" y="3082680"/>
            <a:ext cx="310320" cy="424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nl-BE" sz="1100" b="0" strike="noStrike" spc="-1" dirty="0">
                <a:solidFill>
                  <a:srgbClr val="000000"/>
                </a:solidFill>
                <a:latin typeface="Calibri"/>
              </a:rPr>
              <a:t>-1</a:t>
            </a:r>
            <a:endParaRPr lang="en-US" sz="1100" b="0" strike="noStrike" spc="-1" dirty="0">
              <a:latin typeface="Arial"/>
            </a:endParaRPr>
          </a:p>
        </p:txBody>
      </p:sp>
      <p:sp>
        <p:nvSpPr>
          <p:cNvPr id="305" name="TextBox 24"/>
          <p:cNvSpPr/>
          <p:nvPr/>
        </p:nvSpPr>
        <p:spPr>
          <a:xfrm>
            <a:off x="4161960" y="2780280"/>
            <a:ext cx="351000" cy="257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nl-BE" sz="1100" b="0" strike="noStrike" spc="-1" dirty="0">
                <a:solidFill>
                  <a:srgbClr val="000000"/>
                </a:solidFill>
                <a:latin typeface="Calibri"/>
              </a:rPr>
              <a:t>0</a:t>
            </a:r>
            <a:endParaRPr lang="en-US" sz="1100" b="0" strike="noStrike" spc="-1" dirty="0">
              <a:latin typeface="Arial"/>
            </a:endParaRPr>
          </a:p>
        </p:txBody>
      </p:sp>
      <p:sp>
        <p:nvSpPr>
          <p:cNvPr id="306" name="Straight Connector 32"/>
          <p:cNvSpPr/>
          <p:nvPr/>
        </p:nvSpPr>
        <p:spPr>
          <a:xfrm flipV="1">
            <a:off x="4073760" y="2405160"/>
            <a:ext cx="736560" cy="80820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7" name="Straight Connector 33"/>
          <p:cNvSpPr/>
          <p:nvPr/>
        </p:nvSpPr>
        <p:spPr>
          <a:xfrm>
            <a:off x="4082400" y="3213360"/>
            <a:ext cx="1032840" cy="36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8" name="TextBox 37"/>
          <p:cNvSpPr/>
          <p:nvPr/>
        </p:nvSpPr>
        <p:spPr>
          <a:xfrm>
            <a:off x="4810320" y="2257200"/>
            <a:ext cx="712800" cy="260156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nl-BE" sz="1100" b="1" strike="noStrike" spc="-1" dirty="0">
                <a:solidFill>
                  <a:srgbClr val="7030A0"/>
                </a:solidFill>
                <a:latin typeface="Calibri"/>
              </a:rPr>
              <a:t>prince</a:t>
            </a:r>
            <a:endParaRPr lang="en-US" sz="1100" b="0" strike="noStrike" spc="-1" dirty="0">
              <a:latin typeface="Arial"/>
            </a:endParaRPr>
          </a:p>
        </p:txBody>
      </p:sp>
      <p:sp>
        <p:nvSpPr>
          <p:cNvPr id="309" name="TextBox 38"/>
          <p:cNvSpPr/>
          <p:nvPr/>
        </p:nvSpPr>
        <p:spPr>
          <a:xfrm>
            <a:off x="5339880" y="3059280"/>
            <a:ext cx="712800" cy="260156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nl-BE" sz="1100" b="1" strike="noStrike" spc="-1" dirty="0">
                <a:solidFill>
                  <a:srgbClr val="7030A0"/>
                </a:solidFill>
                <a:latin typeface="Calibri"/>
              </a:rPr>
              <a:t>princess</a:t>
            </a:r>
            <a:endParaRPr lang="en-US" sz="1100" b="0" strike="noStrike" spc="-1" dirty="0">
              <a:latin typeface="Arial"/>
            </a:endParaRPr>
          </a:p>
        </p:txBody>
      </p:sp>
      <p:sp>
        <p:nvSpPr>
          <p:cNvPr id="310" name="Straight Connector 47"/>
          <p:cNvSpPr/>
          <p:nvPr/>
        </p:nvSpPr>
        <p:spPr>
          <a:xfrm>
            <a:off x="4810320" y="2405160"/>
            <a:ext cx="360" cy="784800"/>
          </a:xfrm>
          <a:prstGeom prst="line">
            <a:avLst/>
          </a:prstGeom>
          <a:ln>
            <a:solidFill>
              <a:srgbClr val="4472C4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1" name="TextBox 53"/>
          <p:cNvSpPr/>
          <p:nvPr/>
        </p:nvSpPr>
        <p:spPr>
          <a:xfrm>
            <a:off x="4647240" y="3278160"/>
            <a:ext cx="380880" cy="241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nl-BE" sz="1000" b="0" strike="noStrike" spc="-1" dirty="0">
                <a:solidFill>
                  <a:srgbClr val="000000"/>
                </a:solidFill>
                <a:latin typeface="Calibri"/>
              </a:rPr>
              <a:t>0.7</a:t>
            </a:r>
            <a:endParaRPr lang="en-US" sz="1000" b="0" strike="noStrike" spc="-1" dirty="0">
              <a:latin typeface="Arial"/>
            </a:endParaRPr>
          </a:p>
        </p:txBody>
      </p:sp>
      <p:sp>
        <p:nvSpPr>
          <p:cNvPr id="312" name="TextBox 3"/>
          <p:cNvSpPr/>
          <p:nvPr/>
        </p:nvSpPr>
        <p:spPr>
          <a:xfrm>
            <a:off x="6267960" y="3067200"/>
            <a:ext cx="284760" cy="27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fr-BE" sz="1200" b="0" strike="noStrike" spc="-1" dirty="0">
                <a:solidFill>
                  <a:srgbClr val="000000"/>
                </a:solidFill>
                <a:latin typeface="Calibri"/>
              </a:rPr>
              <a:t>X</a:t>
            </a:r>
            <a:endParaRPr lang="en-US" sz="1200" b="0" strike="noStrike" spc="-1" dirty="0">
              <a:latin typeface="Arial"/>
            </a:endParaRPr>
          </a:p>
        </p:txBody>
      </p:sp>
      <p:sp>
        <p:nvSpPr>
          <p:cNvPr id="313" name="TextBox 4"/>
          <p:cNvSpPr/>
          <p:nvPr/>
        </p:nvSpPr>
        <p:spPr>
          <a:xfrm>
            <a:off x="3946320" y="1685520"/>
            <a:ext cx="272520" cy="27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fr-BE" sz="1200" b="0" strike="noStrike" spc="-1" dirty="0">
                <a:solidFill>
                  <a:srgbClr val="000000"/>
                </a:solidFill>
                <a:latin typeface="Calibri"/>
              </a:rPr>
              <a:t>Y</a:t>
            </a:r>
            <a:endParaRPr lang="en-US" sz="1200" b="0" strike="noStrike" spc="-1" dirty="0">
              <a:latin typeface="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9732449-FD76-C555-5FB5-26D0874717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5431" y="4257451"/>
            <a:ext cx="361969" cy="374669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993960"/>
          </a:xfrm>
          <a:prstGeom prst="rect">
            <a:avLst/>
          </a:prstGeom>
          <a:noFill/>
          <a:ln w="0">
            <a:noFill/>
          </a:ln>
        </p:spPr>
        <p:txBody>
          <a:bodyPr lIns="48240" tIns="24120" rIns="48240" bIns="24120" anchor="b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2400" b="0" strike="noStrike" spc="-1" dirty="0">
                <a:solidFill>
                  <a:srgbClr val="000000"/>
                </a:solidFill>
                <a:latin typeface="Calibri Light"/>
              </a:rPr>
              <a:t>BERT transformer : self-attention</a:t>
            </a:r>
            <a:endParaRPr lang="en-BE" sz="2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6" name="PlaceHolder 2"/>
          <p:cNvSpPr>
            <a:spLocks noGrp="1"/>
          </p:cNvSpPr>
          <p:nvPr>
            <p:ph/>
          </p:nvPr>
        </p:nvSpPr>
        <p:spPr>
          <a:xfrm>
            <a:off x="628560" y="1369080"/>
            <a:ext cx="7886520" cy="3263040"/>
          </a:xfrm>
          <a:prstGeom prst="rect">
            <a:avLst/>
          </a:prstGeom>
          <a:noFill/>
          <a:ln w="0">
            <a:noFill/>
          </a:ln>
        </p:spPr>
        <p:txBody>
          <a:bodyPr lIns="48240" tIns="24120" rIns="48240" bIns="24120" anchor="t">
            <a:noAutofit/>
          </a:bodyPr>
          <a:lstStyle/>
          <a:p>
            <a:pPr marL="602640" indent="-514440">
              <a:lnSpc>
                <a:spcPct val="90000"/>
              </a:lnSpc>
              <a:spcBef>
                <a:spcPts val="751"/>
              </a:spcBef>
              <a:buClr>
                <a:srgbClr val="000000"/>
              </a:buClr>
              <a:buFont typeface="Arial"/>
              <a:buChar char="•"/>
            </a:pPr>
            <a:r>
              <a:rPr lang="en-US" sz="1600" b="1" strike="noStrike" spc="-1" dirty="0">
                <a:solidFill>
                  <a:srgbClr val="000000"/>
                </a:solidFill>
                <a:latin typeface="Calibri Light"/>
                <a:ea typeface="DejaVu Sans"/>
              </a:rPr>
              <a:t>Self-attention</a:t>
            </a:r>
            <a:endParaRPr lang="en-BE" sz="1600" b="0" strike="noStrike" spc="-1">
              <a:solidFill>
                <a:srgbClr val="000000"/>
              </a:solidFill>
              <a:latin typeface="Calibri"/>
            </a:endParaRPr>
          </a:p>
          <a:p>
            <a:pPr marL="431280">
              <a:lnSpc>
                <a:spcPct val="90000"/>
              </a:lnSpc>
              <a:spcBef>
                <a:spcPts val="374"/>
              </a:spcBef>
              <a:buNone/>
              <a:tabLst>
                <a:tab pos="0" algn="l"/>
              </a:tabLst>
            </a:pPr>
            <a:endParaRPr lang="en-BE" sz="1400" b="0" strike="noStrike" spc="-1">
              <a:solidFill>
                <a:srgbClr val="000000"/>
              </a:solidFill>
              <a:latin typeface="Calibri"/>
            </a:endParaRPr>
          </a:p>
          <a:p>
            <a:pPr marL="1059840" lvl="1" indent="-514440">
              <a:lnSpc>
                <a:spcPct val="90000"/>
              </a:lnSpc>
              <a:spcBef>
                <a:spcPts val="374"/>
              </a:spcBef>
              <a:buClr>
                <a:srgbClr val="000000"/>
              </a:buClr>
              <a:buFont typeface="Courier New"/>
              <a:buChar char="o"/>
              <a:tabLst>
                <a:tab pos="0" algn="l"/>
              </a:tabLst>
            </a:pPr>
            <a:r>
              <a:rPr lang="en-US" sz="1400" b="0" strike="noStrike" spc="-1" dirty="0">
                <a:solidFill>
                  <a:srgbClr val="000000"/>
                </a:solidFill>
                <a:latin typeface="Calibri Light"/>
                <a:ea typeface="DejaVu Sans"/>
              </a:rPr>
              <a:t>You have to spot e-mail addresses in a document as fast as possible</a:t>
            </a:r>
            <a:endParaRPr lang="en-BE" sz="1400" b="0" strike="noStrike" spc="-1">
              <a:solidFill>
                <a:srgbClr val="000000"/>
              </a:solidFill>
              <a:latin typeface="Calibri"/>
            </a:endParaRPr>
          </a:p>
          <a:p>
            <a:pPr marL="1402560" lvl="2" indent="-514440">
              <a:lnSpc>
                <a:spcPct val="90000"/>
              </a:lnSpc>
              <a:spcBef>
                <a:spcPts val="374"/>
              </a:spcBef>
              <a:buClr>
                <a:srgbClr val="000000"/>
              </a:buClr>
              <a:buFont typeface="Wingdings" charset="2"/>
              <a:buChar char=""/>
              <a:tabLst>
                <a:tab pos="0" algn="l"/>
              </a:tabLst>
            </a:pPr>
            <a:r>
              <a:rPr lang="en-US" sz="1400" b="0" strike="noStrike" spc="-1" dirty="0">
                <a:solidFill>
                  <a:srgbClr val="000000"/>
                </a:solidFill>
                <a:latin typeface="Calibri Light"/>
                <a:ea typeface="DejaVu Sans"/>
              </a:rPr>
              <a:t>What do you attend to? </a:t>
            </a:r>
            <a:endParaRPr lang="en-BE" sz="1400" b="0" strike="noStrike" spc="-1">
              <a:solidFill>
                <a:srgbClr val="000000"/>
              </a:solidFill>
              <a:latin typeface="Calibri"/>
            </a:endParaRPr>
          </a:p>
          <a:p>
            <a:pPr marL="545400">
              <a:lnSpc>
                <a:spcPct val="90000"/>
              </a:lnSpc>
              <a:spcBef>
                <a:spcPts val="374"/>
              </a:spcBef>
              <a:buNone/>
              <a:tabLst>
                <a:tab pos="0" algn="l"/>
              </a:tabLst>
            </a:pPr>
            <a:endParaRPr lang="en-BE" sz="1400" b="0" strike="noStrike" spc="-1">
              <a:solidFill>
                <a:srgbClr val="000000"/>
              </a:solidFill>
              <a:latin typeface="Calibri"/>
            </a:endParaRPr>
          </a:p>
          <a:p>
            <a:pPr marL="888480">
              <a:lnSpc>
                <a:spcPct val="90000"/>
              </a:lnSpc>
              <a:spcBef>
                <a:spcPts val="374"/>
              </a:spcBef>
              <a:buNone/>
              <a:tabLst>
                <a:tab pos="0" algn="l"/>
              </a:tabLst>
            </a:pPr>
            <a:endParaRPr lang="en-BE" sz="1800" b="0" strike="noStrike" spc="-1">
              <a:solidFill>
                <a:srgbClr val="000000"/>
              </a:solidFill>
              <a:latin typeface="Calibri"/>
            </a:endParaRPr>
          </a:p>
          <a:p>
            <a:pPr marL="888480">
              <a:lnSpc>
                <a:spcPct val="90000"/>
              </a:lnSpc>
              <a:spcBef>
                <a:spcPts val="374"/>
              </a:spcBef>
              <a:buNone/>
              <a:tabLst>
                <a:tab pos="0" algn="l"/>
              </a:tabLst>
            </a:pPr>
            <a:endParaRPr lang="en-BE" sz="1800" b="0" strike="noStrike" spc="-1">
              <a:solidFill>
                <a:srgbClr val="000000"/>
              </a:solidFill>
              <a:latin typeface="Calibri"/>
            </a:endParaRPr>
          </a:p>
          <a:p>
            <a:pPr marL="888480">
              <a:lnSpc>
                <a:spcPct val="90000"/>
              </a:lnSpc>
              <a:spcBef>
                <a:spcPts val="374"/>
              </a:spcBef>
              <a:buNone/>
              <a:tabLst>
                <a:tab pos="0" algn="l"/>
              </a:tabLst>
            </a:pPr>
            <a:endParaRPr lang="en-BE" sz="1800" b="0" strike="noStrike" spc="-1">
              <a:solidFill>
                <a:srgbClr val="000000"/>
              </a:solidFill>
              <a:latin typeface="Calibri"/>
            </a:endParaRPr>
          </a:p>
          <a:p>
            <a:pPr marL="545400">
              <a:lnSpc>
                <a:spcPct val="90000"/>
              </a:lnSpc>
              <a:spcBef>
                <a:spcPts val="374"/>
              </a:spcBef>
              <a:buNone/>
              <a:tabLst>
                <a:tab pos="0" algn="l"/>
              </a:tabLst>
            </a:pPr>
            <a:endParaRPr lang="en-BE" sz="1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7" name="PlaceHolder 3"/>
          <p:cNvSpPr>
            <a:spLocks noGrp="1"/>
          </p:cNvSpPr>
          <p:nvPr>
            <p:ph type="sldNum" idx="34"/>
          </p:nvPr>
        </p:nvSpPr>
        <p:spPr>
          <a:xfrm>
            <a:off x="6458040" y="4767120"/>
            <a:ext cx="2057040" cy="2736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pos="0" algn="l"/>
              </a:tabLst>
              <a:defRPr lang="en-GB" sz="900" b="0" strike="noStrike" spc="-1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fld id="{D6149163-A1FA-44E3-A86E-574A6462AECD}" type="slidenum">
              <a:rPr lang="en-GB" sz="900" b="0" strike="noStrike" spc="-1">
                <a:solidFill>
                  <a:srgbClr val="8B8B8B"/>
                </a:solidFill>
                <a:latin typeface="Calibri"/>
              </a:rPr>
              <a:t>28</a:t>
            </a:fld>
            <a:endParaRPr lang="en-US" sz="900" b="0" strike="noStrike" spc="-1" dirty="0">
              <a:latin typeface="Times New Roman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5CD0DC8-29D5-D23C-6A67-DE44F3D61B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5431" y="4257451"/>
            <a:ext cx="361969" cy="374669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993960"/>
          </a:xfrm>
          <a:prstGeom prst="rect">
            <a:avLst/>
          </a:prstGeom>
          <a:noFill/>
          <a:ln w="0">
            <a:noFill/>
          </a:ln>
        </p:spPr>
        <p:txBody>
          <a:bodyPr lIns="48240" tIns="24120" rIns="48240" bIns="24120" anchor="b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2400" b="0" strike="noStrike" spc="-1" dirty="0">
                <a:solidFill>
                  <a:srgbClr val="000000"/>
                </a:solidFill>
                <a:latin typeface="Calibri Light"/>
              </a:rPr>
              <a:t>BERT transformer : self-attention</a:t>
            </a:r>
            <a:endParaRPr lang="en-BE" sz="2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9" name="PlaceHolder 2"/>
          <p:cNvSpPr>
            <a:spLocks noGrp="1"/>
          </p:cNvSpPr>
          <p:nvPr>
            <p:ph/>
          </p:nvPr>
        </p:nvSpPr>
        <p:spPr>
          <a:xfrm>
            <a:off x="628560" y="1369080"/>
            <a:ext cx="7886520" cy="3263040"/>
          </a:xfrm>
          <a:prstGeom prst="rect">
            <a:avLst/>
          </a:prstGeom>
          <a:noFill/>
          <a:ln w="0">
            <a:noFill/>
          </a:ln>
        </p:spPr>
        <p:txBody>
          <a:bodyPr lIns="48240" tIns="24120" rIns="48240" bIns="24120" anchor="t">
            <a:noAutofit/>
          </a:bodyPr>
          <a:lstStyle/>
          <a:p>
            <a:pPr marL="602640" indent="-514440">
              <a:lnSpc>
                <a:spcPct val="90000"/>
              </a:lnSpc>
              <a:spcBef>
                <a:spcPts val="751"/>
              </a:spcBef>
              <a:buClr>
                <a:srgbClr val="000000"/>
              </a:buClr>
              <a:buFont typeface="Arial"/>
              <a:buChar char="•"/>
            </a:pPr>
            <a:r>
              <a:rPr lang="en-US" sz="1600" b="1" strike="noStrike" spc="-1" dirty="0">
                <a:solidFill>
                  <a:srgbClr val="000000"/>
                </a:solidFill>
                <a:latin typeface="Calibri Light"/>
                <a:ea typeface="DejaVu Sans"/>
              </a:rPr>
              <a:t>Self-attention</a:t>
            </a:r>
            <a:endParaRPr lang="en-BE" sz="1600" b="0" strike="noStrike" spc="-1">
              <a:solidFill>
                <a:srgbClr val="000000"/>
              </a:solidFill>
              <a:latin typeface="Calibri"/>
            </a:endParaRPr>
          </a:p>
          <a:p>
            <a:pPr marL="431280">
              <a:lnSpc>
                <a:spcPct val="90000"/>
              </a:lnSpc>
              <a:spcBef>
                <a:spcPts val="374"/>
              </a:spcBef>
              <a:buNone/>
              <a:tabLst>
                <a:tab pos="0" algn="l"/>
              </a:tabLst>
            </a:pPr>
            <a:endParaRPr lang="en-BE" sz="1400" b="0" strike="noStrike" spc="-1">
              <a:solidFill>
                <a:srgbClr val="000000"/>
              </a:solidFill>
              <a:latin typeface="Calibri"/>
            </a:endParaRPr>
          </a:p>
          <a:p>
            <a:pPr marL="1059840" lvl="1" indent="-514440">
              <a:lnSpc>
                <a:spcPct val="90000"/>
              </a:lnSpc>
              <a:spcBef>
                <a:spcPts val="374"/>
              </a:spcBef>
              <a:buClr>
                <a:srgbClr val="000000"/>
              </a:buClr>
              <a:buFont typeface="Courier New"/>
              <a:buChar char="o"/>
              <a:tabLst>
                <a:tab pos="0" algn="l"/>
              </a:tabLst>
            </a:pPr>
            <a:r>
              <a:rPr lang="en-US" sz="1400" b="0" strike="noStrike" spc="-1" dirty="0">
                <a:solidFill>
                  <a:srgbClr val="000000"/>
                </a:solidFill>
                <a:latin typeface="Calibri Light"/>
                <a:ea typeface="DejaVu Sans"/>
              </a:rPr>
              <a:t>You have to spot e-mail addresses in a document as fast as possible</a:t>
            </a:r>
            <a:endParaRPr lang="en-BE" sz="1400" b="0" strike="noStrike" spc="-1">
              <a:solidFill>
                <a:srgbClr val="000000"/>
              </a:solidFill>
              <a:latin typeface="Calibri"/>
            </a:endParaRPr>
          </a:p>
          <a:p>
            <a:pPr marL="1402560" lvl="2" indent="-514440">
              <a:lnSpc>
                <a:spcPct val="90000"/>
              </a:lnSpc>
              <a:spcBef>
                <a:spcPts val="374"/>
              </a:spcBef>
              <a:buClr>
                <a:srgbClr val="000000"/>
              </a:buClr>
              <a:buFont typeface="Wingdings" charset="2"/>
              <a:buChar char=""/>
              <a:tabLst>
                <a:tab pos="0" algn="l"/>
              </a:tabLst>
            </a:pPr>
            <a:r>
              <a:rPr lang="en-US" sz="1400" b="0" strike="noStrike" spc="-1" dirty="0">
                <a:solidFill>
                  <a:srgbClr val="000000"/>
                </a:solidFill>
                <a:latin typeface="Calibri Light"/>
                <a:ea typeface="DejaVu Sans"/>
              </a:rPr>
              <a:t>What do you attend to? </a:t>
            </a:r>
            <a:r>
              <a:rPr lang="en-US" sz="1400" b="1" strike="noStrike" spc="-1" dirty="0">
                <a:solidFill>
                  <a:srgbClr val="000000"/>
                </a:solidFill>
                <a:latin typeface="Calibri Light"/>
                <a:ea typeface="DejaVu Sans"/>
              </a:rPr>
              <a:t> @</a:t>
            </a:r>
            <a:r>
              <a:rPr lang="en-US" sz="1400" b="0" strike="noStrike" spc="-1" dirty="0">
                <a:solidFill>
                  <a:srgbClr val="000000"/>
                </a:solidFill>
                <a:latin typeface="Calibri Light"/>
                <a:ea typeface="DejaVu Sans"/>
              </a:rPr>
              <a:t> </a:t>
            </a:r>
            <a:endParaRPr lang="en-BE" sz="1400" b="0" strike="noStrike" spc="-1">
              <a:solidFill>
                <a:srgbClr val="000000"/>
              </a:solidFill>
              <a:latin typeface="Calibri"/>
            </a:endParaRPr>
          </a:p>
          <a:p>
            <a:pPr marL="1059840" lvl="1" indent="-514440">
              <a:lnSpc>
                <a:spcPct val="90000"/>
              </a:lnSpc>
              <a:spcBef>
                <a:spcPts val="374"/>
              </a:spcBef>
              <a:buClr>
                <a:srgbClr val="000000"/>
              </a:buClr>
              <a:buFont typeface="Courier New"/>
              <a:buChar char="o"/>
              <a:tabLst>
                <a:tab pos="0" algn="l"/>
              </a:tabLst>
            </a:pPr>
            <a:r>
              <a:rPr lang="en-US" sz="1400" b="0" strike="noStrike" spc="-1" dirty="0">
                <a:solidFill>
                  <a:srgbClr val="000000"/>
                </a:solidFill>
                <a:latin typeface="Calibri Light"/>
                <a:ea typeface="DejaVu Sans"/>
              </a:rPr>
              <a:t>While reading a book you encounter a sentence with missing words:</a:t>
            </a:r>
            <a:endParaRPr lang="en-BE" sz="1400" b="0" strike="noStrike" spc="-1">
              <a:solidFill>
                <a:srgbClr val="000000"/>
              </a:solidFill>
              <a:latin typeface="Calibri"/>
            </a:endParaRPr>
          </a:p>
          <a:p>
            <a:pPr marL="1402560" lvl="2" indent="-514440">
              <a:lnSpc>
                <a:spcPct val="90000"/>
              </a:lnSpc>
              <a:spcBef>
                <a:spcPts val="374"/>
              </a:spcBef>
              <a:buClr>
                <a:srgbClr val="000000"/>
              </a:buClr>
              <a:buFont typeface="Wingdings" charset="2"/>
              <a:buChar char=""/>
              <a:tabLst>
                <a:tab pos="0" algn="l"/>
              </a:tabLst>
            </a:pPr>
            <a:r>
              <a:rPr lang="en-US" sz="1400" b="0" strike="noStrike" spc="-1" dirty="0">
                <a:solidFill>
                  <a:srgbClr val="000000"/>
                </a:solidFill>
                <a:latin typeface="Calibri Light"/>
                <a:ea typeface="DejaVu Sans"/>
              </a:rPr>
              <a:t>The cat ….</a:t>
            </a:r>
            <a:endParaRPr lang="en-BE" sz="1400" b="0" strike="noStrike" spc="-1">
              <a:solidFill>
                <a:srgbClr val="000000"/>
              </a:solidFill>
              <a:latin typeface="Calibri"/>
            </a:endParaRPr>
          </a:p>
          <a:p>
            <a:pPr marL="888480">
              <a:lnSpc>
                <a:spcPct val="90000"/>
              </a:lnSpc>
              <a:spcBef>
                <a:spcPts val="374"/>
              </a:spcBef>
              <a:buNone/>
              <a:tabLst>
                <a:tab pos="0" algn="l"/>
              </a:tabLst>
            </a:pPr>
            <a:endParaRPr lang="en-BE" sz="1800" b="0" strike="noStrike" spc="-1">
              <a:solidFill>
                <a:srgbClr val="000000"/>
              </a:solidFill>
              <a:latin typeface="Calibri"/>
            </a:endParaRPr>
          </a:p>
          <a:p>
            <a:pPr marL="888480">
              <a:lnSpc>
                <a:spcPct val="90000"/>
              </a:lnSpc>
              <a:spcBef>
                <a:spcPts val="374"/>
              </a:spcBef>
              <a:buNone/>
              <a:tabLst>
                <a:tab pos="0" algn="l"/>
              </a:tabLst>
            </a:pPr>
            <a:endParaRPr lang="en-BE" sz="1800" b="0" strike="noStrike" spc="-1">
              <a:solidFill>
                <a:srgbClr val="000000"/>
              </a:solidFill>
              <a:latin typeface="Calibri"/>
            </a:endParaRPr>
          </a:p>
          <a:p>
            <a:pPr marL="888480">
              <a:lnSpc>
                <a:spcPct val="90000"/>
              </a:lnSpc>
              <a:spcBef>
                <a:spcPts val="374"/>
              </a:spcBef>
              <a:buNone/>
              <a:tabLst>
                <a:tab pos="0" algn="l"/>
              </a:tabLst>
            </a:pPr>
            <a:endParaRPr lang="en-BE" sz="1800" b="0" strike="noStrike" spc="-1">
              <a:solidFill>
                <a:srgbClr val="000000"/>
              </a:solidFill>
              <a:latin typeface="Calibri"/>
            </a:endParaRPr>
          </a:p>
          <a:p>
            <a:pPr marL="545400">
              <a:lnSpc>
                <a:spcPct val="90000"/>
              </a:lnSpc>
              <a:spcBef>
                <a:spcPts val="374"/>
              </a:spcBef>
              <a:buNone/>
              <a:tabLst>
                <a:tab pos="0" algn="l"/>
              </a:tabLst>
            </a:pPr>
            <a:endParaRPr lang="en-BE" sz="1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0" name="PlaceHolder 3"/>
          <p:cNvSpPr>
            <a:spLocks noGrp="1"/>
          </p:cNvSpPr>
          <p:nvPr>
            <p:ph type="sldNum" idx="35"/>
          </p:nvPr>
        </p:nvSpPr>
        <p:spPr>
          <a:xfrm>
            <a:off x="6458040" y="4767120"/>
            <a:ext cx="2057040" cy="2736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pos="0" algn="l"/>
              </a:tabLst>
              <a:defRPr lang="en-GB" sz="900" b="0" strike="noStrike" spc="-1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fld id="{D5B9999E-15EA-428D-A1E9-32768E4527F4}" type="slidenum">
              <a:rPr lang="en-GB" sz="900" b="0" strike="noStrike" spc="-1">
                <a:solidFill>
                  <a:srgbClr val="8B8B8B"/>
                </a:solidFill>
                <a:latin typeface="Calibri"/>
              </a:rPr>
              <a:t>29</a:t>
            </a:fld>
            <a:endParaRPr lang="en-US" sz="900" b="0" strike="noStrike" spc="-1" dirty="0">
              <a:latin typeface="Times New Roman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F384201-07BC-4E86-5F4A-44C1F46C6D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5431" y="4257451"/>
            <a:ext cx="361969" cy="37466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993960"/>
          </a:xfrm>
          <a:prstGeom prst="rect">
            <a:avLst/>
          </a:prstGeom>
          <a:noFill/>
          <a:ln w="0">
            <a:noFill/>
          </a:ln>
        </p:spPr>
        <p:txBody>
          <a:bodyPr lIns="48240" tIns="24120" rIns="48240" bIns="24120" anchor="b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2400" b="0" strike="noStrike" spc="-1" dirty="0">
                <a:solidFill>
                  <a:srgbClr val="000000"/>
                </a:solidFill>
                <a:latin typeface="Calibri Light"/>
              </a:rPr>
              <a:t>Machine learning</a:t>
            </a:r>
            <a:endParaRPr lang="en-BE" sz="2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/>
          </p:nvPr>
        </p:nvSpPr>
        <p:spPr>
          <a:xfrm>
            <a:off x="628560" y="1369080"/>
            <a:ext cx="7886520" cy="3263040"/>
          </a:xfrm>
          <a:prstGeom prst="rect">
            <a:avLst/>
          </a:prstGeom>
          <a:noFill/>
          <a:ln w="0">
            <a:noFill/>
          </a:ln>
        </p:spPr>
        <p:txBody>
          <a:bodyPr lIns="48240" tIns="24120" rIns="48240" bIns="24120" anchor="t">
            <a:noAutofit/>
          </a:bodyPr>
          <a:lstStyle/>
          <a:p>
            <a:pPr marL="602640" indent="-514440">
              <a:lnSpc>
                <a:spcPct val="90000"/>
              </a:lnSpc>
              <a:spcBef>
                <a:spcPts val="751"/>
              </a:spcBef>
              <a:buClr>
                <a:srgbClr val="000000"/>
              </a:buClr>
              <a:buFont typeface="Arial"/>
              <a:buChar char="•"/>
            </a:pPr>
            <a:r>
              <a:rPr lang="en-US" sz="1100" b="1" strike="noStrike" spc="-1" dirty="0">
                <a:solidFill>
                  <a:srgbClr val="000000"/>
                </a:solidFill>
                <a:latin typeface="Calibri Light"/>
                <a:ea typeface="DejaVu Sans"/>
              </a:rPr>
              <a:t>Computer software / rules</a:t>
            </a:r>
            <a:endParaRPr lang="en-BE" sz="1100" b="0" strike="noStrike" spc="-1" dirty="0">
              <a:solidFill>
                <a:srgbClr val="000000"/>
              </a:solidFill>
              <a:latin typeface="Calibri"/>
            </a:endParaRPr>
          </a:p>
          <a:p>
            <a:pPr marL="945360" lvl="1" indent="-514440">
              <a:lnSpc>
                <a:spcPct val="90000"/>
              </a:lnSpc>
              <a:spcBef>
                <a:spcPts val="374"/>
              </a:spcBef>
              <a:buClr>
                <a:srgbClr val="000000"/>
              </a:buClr>
              <a:buFont typeface="Courier New"/>
              <a:buChar char="o"/>
            </a:pPr>
            <a:r>
              <a:rPr lang="en-US" sz="1100" b="0" strike="noStrike" spc="-1" dirty="0">
                <a:solidFill>
                  <a:srgbClr val="000000"/>
                </a:solidFill>
                <a:latin typeface="Calibri Light"/>
                <a:ea typeface="DejaVu Sans"/>
              </a:rPr>
              <a:t>Developer writes code, rules</a:t>
            </a:r>
            <a:endParaRPr lang="en-BE" sz="1100" b="0" strike="noStrike" spc="-1" dirty="0">
              <a:solidFill>
                <a:srgbClr val="000000"/>
              </a:solidFill>
              <a:latin typeface="Calibri"/>
            </a:endParaRPr>
          </a:p>
          <a:p>
            <a:pPr marL="945360" lvl="1" indent="-514440">
              <a:lnSpc>
                <a:spcPct val="90000"/>
              </a:lnSpc>
              <a:spcBef>
                <a:spcPts val="374"/>
              </a:spcBef>
              <a:buClr>
                <a:srgbClr val="000000"/>
              </a:buClr>
              <a:buFont typeface="Courier New"/>
              <a:buChar char="o"/>
            </a:pPr>
            <a:r>
              <a:rPr lang="en-US" sz="1100" b="0" strike="noStrike" spc="-1" dirty="0">
                <a:solidFill>
                  <a:srgbClr val="000000"/>
                </a:solidFill>
                <a:latin typeface="Calibri Light"/>
                <a:ea typeface="DejaVu Sans"/>
              </a:rPr>
              <a:t>Instructs system to react to a situation</a:t>
            </a:r>
            <a:endParaRPr lang="en-BE" sz="1100" b="0" strike="noStrike" spc="-1" dirty="0">
              <a:solidFill>
                <a:srgbClr val="000000"/>
              </a:solidFill>
              <a:latin typeface="Calibri"/>
            </a:endParaRPr>
          </a:p>
          <a:p>
            <a:pPr marL="945360" lvl="1" indent="-514440">
              <a:lnSpc>
                <a:spcPct val="90000"/>
              </a:lnSpc>
              <a:spcBef>
                <a:spcPts val="374"/>
              </a:spcBef>
              <a:buClr>
                <a:srgbClr val="000000"/>
              </a:buClr>
              <a:buFont typeface="Courier New"/>
              <a:buChar char="o"/>
            </a:pPr>
            <a:r>
              <a:rPr lang="en-US" sz="1100" b="0" strike="noStrike" spc="-1" dirty="0">
                <a:solidFill>
                  <a:srgbClr val="000000"/>
                </a:solidFill>
                <a:latin typeface="Calibri Light"/>
                <a:ea typeface="DejaVu Sans"/>
              </a:rPr>
              <a:t>Cannot deal with new situations:</a:t>
            </a:r>
            <a:endParaRPr lang="en-BE" sz="1100" b="0" strike="noStrike" spc="-1" dirty="0">
              <a:solidFill>
                <a:srgbClr val="000000"/>
              </a:solidFill>
              <a:latin typeface="Calibri"/>
            </a:endParaRPr>
          </a:p>
          <a:p>
            <a:pPr marL="1288440" lvl="2" indent="-514440">
              <a:lnSpc>
                <a:spcPct val="90000"/>
              </a:lnSpc>
              <a:spcBef>
                <a:spcPts val="374"/>
              </a:spcBef>
              <a:buClr>
                <a:srgbClr val="000000"/>
              </a:buClr>
              <a:buFont typeface="Courier New"/>
              <a:buChar char="o"/>
            </a:pPr>
            <a:r>
              <a:rPr lang="en-US" sz="1100" b="0" strike="noStrike" spc="-1" dirty="0">
                <a:solidFill>
                  <a:srgbClr val="000000"/>
                </a:solidFill>
                <a:latin typeface="Calibri Light"/>
                <a:ea typeface="DejaVu Sans"/>
              </a:rPr>
              <a:t>Rules or data to be updated</a:t>
            </a:r>
            <a:endParaRPr lang="en-BE" sz="1100" b="0" strike="noStrike" spc="-1" dirty="0">
              <a:solidFill>
                <a:srgbClr val="000000"/>
              </a:solidFill>
              <a:latin typeface="Calibri"/>
            </a:endParaRPr>
          </a:p>
          <a:p>
            <a:pPr marL="945360" lvl="1" indent="-514440">
              <a:lnSpc>
                <a:spcPct val="90000"/>
              </a:lnSpc>
              <a:spcBef>
                <a:spcPts val="374"/>
              </a:spcBef>
              <a:buClr>
                <a:srgbClr val="000000"/>
              </a:buClr>
              <a:buFont typeface="Courier New"/>
              <a:buChar char="o"/>
            </a:pPr>
            <a:r>
              <a:rPr lang="en-US" sz="1100" b="0" strike="noStrike" spc="-1" dirty="0">
                <a:solidFill>
                  <a:srgbClr val="000000"/>
                </a:solidFill>
                <a:latin typeface="Calibri Light"/>
                <a:ea typeface="DejaVu Sans"/>
              </a:rPr>
              <a:t>Like a language course focusing on learning </a:t>
            </a:r>
            <a:endParaRPr lang="en-BE" sz="1100" b="0" strike="noStrike" spc="-1" dirty="0">
              <a:solidFill>
                <a:srgbClr val="000000"/>
              </a:solidFill>
              <a:latin typeface="Calibri"/>
            </a:endParaRPr>
          </a:p>
          <a:p>
            <a:pPr marL="431280">
              <a:lnSpc>
                <a:spcPct val="90000"/>
              </a:lnSpc>
              <a:spcBef>
                <a:spcPts val="374"/>
              </a:spcBef>
              <a:buNone/>
              <a:tabLst>
                <a:tab pos="0" algn="l"/>
              </a:tabLst>
            </a:pPr>
            <a:r>
              <a:rPr lang="en-US" sz="1100" b="0" strike="noStrike" spc="-1" dirty="0">
                <a:solidFill>
                  <a:srgbClr val="000000"/>
                </a:solidFill>
                <a:latin typeface="Calibri Light"/>
                <a:ea typeface="DejaVu Sans"/>
              </a:rPr>
              <a:t>               grammar rules and vocabulary</a:t>
            </a:r>
            <a:endParaRPr lang="en-BE" sz="1100" b="0" strike="noStrike" spc="-1" dirty="0">
              <a:solidFill>
                <a:srgbClr val="000000"/>
              </a:solidFill>
              <a:latin typeface="Calibri"/>
            </a:endParaRPr>
          </a:p>
          <a:p>
            <a:pPr marL="602640" indent="-514440">
              <a:lnSpc>
                <a:spcPct val="90000"/>
              </a:lnSpc>
              <a:spcBef>
                <a:spcPts val="751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US" sz="1100" b="1" strike="noStrike" spc="-1" dirty="0">
                <a:solidFill>
                  <a:srgbClr val="000000"/>
                </a:solidFill>
                <a:latin typeface="Calibri Light"/>
                <a:ea typeface="DejaVu Sans"/>
              </a:rPr>
              <a:t>Machine learning</a:t>
            </a:r>
            <a:endParaRPr lang="en-BE" sz="1100" b="0" strike="noStrike" spc="-1" dirty="0">
              <a:solidFill>
                <a:srgbClr val="000000"/>
              </a:solidFill>
              <a:latin typeface="Calibri"/>
            </a:endParaRPr>
          </a:p>
          <a:p>
            <a:pPr marL="945360" lvl="1" indent="-514440">
              <a:lnSpc>
                <a:spcPct val="90000"/>
              </a:lnSpc>
              <a:spcBef>
                <a:spcPts val="374"/>
              </a:spcBef>
              <a:buClr>
                <a:srgbClr val="000000"/>
              </a:buClr>
              <a:buFont typeface="Courier New"/>
              <a:buChar char="o"/>
              <a:tabLst>
                <a:tab pos="0" algn="l"/>
              </a:tabLst>
            </a:pPr>
            <a:r>
              <a:rPr lang="en-US" sz="1100" b="0" strike="noStrike" spc="-1" dirty="0">
                <a:solidFill>
                  <a:srgbClr val="000000"/>
                </a:solidFill>
                <a:latin typeface="Calibri Light"/>
                <a:ea typeface="DejaVu Sans"/>
              </a:rPr>
              <a:t>Trained on a large number of data, examples</a:t>
            </a:r>
            <a:endParaRPr lang="en-BE" sz="1100" b="0" strike="noStrike" spc="-1" dirty="0">
              <a:solidFill>
                <a:srgbClr val="000000"/>
              </a:solidFill>
              <a:latin typeface="Calibri"/>
            </a:endParaRPr>
          </a:p>
          <a:p>
            <a:pPr marL="945360" lvl="1" indent="-514440">
              <a:lnSpc>
                <a:spcPct val="90000"/>
              </a:lnSpc>
              <a:spcBef>
                <a:spcPts val="374"/>
              </a:spcBef>
              <a:buClr>
                <a:srgbClr val="000000"/>
              </a:buClr>
              <a:buFont typeface="Courier New"/>
              <a:buChar char="o"/>
              <a:tabLst>
                <a:tab pos="0" algn="l"/>
              </a:tabLst>
            </a:pPr>
            <a:r>
              <a:rPr lang="en-US" sz="1100" b="0" strike="noStrike" spc="-1" dirty="0">
                <a:solidFill>
                  <a:srgbClr val="000000"/>
                </a:solidFill>
                <a:latin typeface="Calibri Light"/>
                <a:ea typeface="DejaVu Sans"/>
              </a:rPr>
              <a:t>Data-driven</a:t>
            </a:r>
            <a:endParaRPr lang="en-BE" sz="1100" b="0" strike="noStrike" spc="-1" dirty="0">
              <a:solidFill>
                <a:srgbClr val="000000"/>
              </a:solidFill>
              <a:latin typeface="Calibri"/>
            </a:endParaRPr>
          </a:p>
          <a:p>
            <a:pPr marL="945360" lvl="1" indent="-514440">
              <a:lnSpc>
                <a:spcPct val="90000"/>
              </a:lnSpc>
              <a:spcBef>
                <a:spcPts val="374"/>
              </a:spcBef>
              <a:buClr>
                <a:srgbClr val="000000"/>
              </a:buClr>
              <a:buFont typeface="Courier New"/>
              <a:buChar char="o"/>
              <a:tabLst>
                <a:tab pos="0" algn="l"/>
              </a:tabLst>
            </a:pPr>
            <a:r>
              <a:rPr lang="en-US" sz="1100" b="0" strike="noStrike" spc="-1" dirty="0">
                <a:solidFill>
                  <a:srgbClr val="000000"/>
                </a:solidFill>
                <a:latin typeface="Calibri Light"/>
                <a:ea typeface="DejaVu Sans"/>
              </a:rPr>
              <a:t>Learns based on experience</a:t>
            </a:r>
            <a:endParaRPr lang="en-BE" sz="1100" b="0" strike="noStrike" spc="-1" dirty="0">
              <a:solidFill>
                <a:srgbClr val="000000"/>
              </a:solidFill>
              <a:latin typeface="Calibri"/>
            </a:endParaRPr>
          </a:p>
          <a:p>
            <a:pPr marL="945360" lvl="1" indent="-514440">
              <a:lnSpc>
                <a:spcPct val="90000"/>
              </a:lnSpc>
              <a:spcBef>
                <a:spcPts val="374"/>
              </a:spcBef>
              <a:buClr>
                <a:srgbClr val="000000"/>
              </a:buClr>
              <a:buFont typeface="Courier New"/>
              <a:buChar char="o"/>
              <a:tabLst>
                <a:tab pos="0" algn="l"/>
              </a:tabLst>
            </a:pPr>
            <a:r>
              <a:rPr lang="en-US" sz="1100" b="1" strike="noStrike" spc="-1" dirty="0">
                <a:solidFill>
                  <a:srgbClr val="000000"/>
                </a:solidFill>
                <a:latin typeface="Calibri Light"/>
                <a:ea typeface="DejaVu Sans"/>
              </a:rPr>
              <a:t>Infers rules itself : functions</a:t>
            </a:r>
            <a:endParaRPr lang="en-BE" sz="1100" b="1" strike="noStrike" spc="-1" dirty="0">
              <a:solidFill>
                <a:srgbClr val="000000"/>
              </a:solidFill>
              <a:latin typeface="Calibri"/>
            </a:endParaRPr>
          </a:p>
          <a:p>
            <a:pPr marL="945360" lvl="1" indent="-514440">
              <a:lnSpc>
                <a:spcPct val="90000"/>
              </a:lnSpc>
              <a:spcBef>
                <a:spcPts val="374"/>
              </a:spcBef>
              <a:buClr>
                <a:srgbClr val="000000"/>
              </a:buClr>
              <a:buFont typeface="Courier New"/>
              <a:buChar char="o"/>
              <a:tabLst>
                <a:tab pos="0" algn="l"/>
              </a:tabLst>
            </a:pPr>
            <a:r>
              <a:rPr lang="en-US" sz="1100" b="0" strike="noStrike" spc="-1" dirty="0">
                <a:solidFill>
                  <a:srgbClr val="000000"/>
                </a:solidFill>
                <a:latin typeface="Calibri Light"/>
                <a:ea typeface="DejaVu Sans"/>
              </a:rPr>
              <a:t>Can deal with new situations</a:t>
            </a:r>
            <a:endParaRPr lang="en-BE" sz="1100" b="0" strike="noStrike" spc="-1" dirty="0">
              <a:solidFill>
                <a:srgbClr val="000000"/>
              </a:solidFill>
              <a:latin typeface="Calibri"/>
            </a:endParaRPr>
          </a:p>
          <a:p>
            <a:pPr marL="945360" lvl="1" indent="-514440">
              <a:lnSpc>
                <a:spcPct val="90000"/>
              </a:lnSpc>
              <a:spcBef>
                <a:spcPts val="374"/>
              </a:spcBef>
              <a:buClr>
                <a:srgbClr val="000000"/>
              </a:buClr>
              <a:buFont typeface="Courier New"/>
              <a:buChar char="o"/>
              <a:tabLst>
                <a:tab pos="0" algn="l"/>
              </a:tabLst>
            </a:pPr>
            <a:r>
              <a:rPr lang="en-US" sz="1100" b="0" strike="noStrike" spc="-1" dirty="0">
                <a:solidFill>
                  <a:srgbClr val="000000"/>
                </a:solidFill>
                <a:latin typeface="Calibri Light"/>
                <a:ea typeface="DejaVu Sans"/>
              </a:rPr>
              <a:t>Like a language course focusing on practice</a:t>
            </a:r>
          </a:p>
          <a:p>
            <a:pPr marL="945360" lvl="1" indent="-514440">
              <a:lnSpc>
                <a:spcPct val="90000"/>
              </a:lnSpc>
              <a:spcBef>
                <a:spcPts val="374"/>
              </a:spcBef>
              <a:buClr>
                <a:srgbClr val="000000"/>
              </a:buClr>
              <a:buFont typeface="Courier New"/>
              <a:buChar char="o"/>
              <a:tabLst>
                <a:tab pos="0" algn="l"/>
              </a:tabLst>
            </a:pPr>
            <a:r>
              <a:rPr lang="en-US" sz="1100" b="1" spc="-1" dirty="0">
                <a:solidFill>
                  <a:srgbClr val="000000"/>
                </a:solidFill>
                <a:latin typeface="Calibri Light"/>
              </a:rPr>
              <a:t>For deep learning : open source frameworksTensorFlow, Keras, PyTorch</a:t>
            </a:r>
            <a:endParaRPr lang="en-BE" sz="1100" b="1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417"/>
              </a:spcBef>
              <a:buNone/>
              <a:tabLst>
                <a:tab pos="0" algn="l"/>
              </a:tabLst>
            </a:pPr>
            <a:endParaRPr lang="en-BE" sz="13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417"/>
              </a:spcBef>
              <a:buNone/>
              <a:tabLst>
                <a:tab pos="0" algn="l"/>
              </a:tabLst>
            </a:pPr>
            <a:endParaRPr lang="en-BE" sz="13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751"/>
              </a:spcBef>
              <a:buNone/>
              <a:tabLst>
                <a:tab pos="0" algn="l"/>
              </a:tabLst>
            </a:pPr>
            <a:endParaRPr lang="en-BE" sz="16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751"/>
              </a:spcBef>
              <a:buNone/>
              <a:tabLst>
                <a:tab pos="0" algn="l"/>
              </a:tabLst>
            </a:pPr>
            <a:endParaRPr lang="en-BE" sz="16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751"/>
              </a:spcBef>
              <a:buNone/>
              <a:tabLst>
                <a:tab pos="0" algn="l"/>
              </a:tabLst>
            </a:pPr>
            <a:endParaRPr lang="en-BE" sz="1900" b="0" strike="noStrike" spc="-1" dirty="0">
              <a:solidFill>
                <a:srgbClr val="000000"/>
              </a:solidFill>
              <a:latin typeface="Calibri"/>
            </a:endParaRPr>
          </a:p>
          <a:p>
            <a:pPr marL="545400">
              <a:lnSpc>
                <a:spcPct val="90000"/>
              </a:lnSpc>
              <a:spcBef>
                <a:spcPts val="374"/>
              </a:spcBef>
              <a:buNone/>
              <a:tabLst>
                <a:tab pos="0" algn="l"/>
              </a:tabLst>
            </a:pPr>
            <a:endParaRPr lang="en-BE" sz="700" b="0" strike="noStrike" spc="-1" dirty="0">
              <a:solidFill>
                <a:srgbClr val="000000"/>
              </a:solidFill>
              <a:latin typeface="Calibri"/>
            </a:endParaRPr>
          </a:p>
          <a:p>
            <a:pPr marL="1002600">
              <a:lnSpc>
                <a:spcPct val="90000"/>
              </a:lnSpc>
              <a:spcBef>
                <a:spcPts val="374"/>
              </a:spcBef>
              <a:buNone/>
              <a:tabLst>
                <a:tab pos="0" algn="l"/>
              </a:tabLst>
            </a:pPr>
            <a:endParaRPr lang="en-BE" sz="7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0" name="PlaceHolder 3"/>
          <p:cNvSpPr>
            <a:spLocks noGrp="1"/>
          </p:cNvSpPr>
          <p:nvPr>
            <p:ph type="sldNum" idx="5"/>
          </p:nvPr>
        </p:nvSpPr>
        <p:spPr>
          <a:xfrm>
            <a:off x="6458040" y="4767120"/>
            <a:ext cx="2057040" cy="2736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pos="0" algn="l"/>
              </a:tabLst>
              <a:defRPr lang="en-GB" sz="900" b="0" strike="noStrike" spc="-1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fld id="{80475EA1-F496-44D0-AB9F-9056E6D488E8}" type="slidenum">
              <a:rPr lang="en-GB" sz="900" b="0" strike="noStrike" spc="-1">
                <a:solidFill>
                  <a:srgbClr val="8B8B8B"/>
                </a:solidFill>
                <a:latin typeface="Calibri"/>
              </a:rPr>
              <a:t>3</a:t>
            </a:fld>
            <a:endParaRPr lang="en-US" sz="900" b="0" strike="noStrike" spc="-1" dirty="0">
              <a:latin typeface="Times New Roman"/>
            </a:endParaRPr>
          </a:p>
        </p:txBody>
      </p:sp>
      <p:pic>
        <p:nvPicPr>
          <p:cNvPr id="91" name="Picture 3"/>
          <p:cNvPicPr/>
          <p:nvPr/>
        </p:nvPicPr>
        <p:blipFill>
          <a:blip r:embed="rId2"/>
          <a:stretch/>
        </p:blipFill>
        <p:spPr>
          <a:xfrm>
            <a:off x="6889320" y="2715391"/>
            <a:ext cx="1635120" cy="1474560"/>
          </a:xfrm>
          <a:prstGeom prst="rect">
            <a:avLst/>
          </a:prstGeom>
          <a:ln w="0">
            <a:noFill/>
          </a:ln>
        </p:spPr>
      </p:pic>
      <p:pic>
        <p:nvPicPr>
          <p:cNvPr id="92" name="Picture 5"/>
          <p:cNvPicPr/>
          <p:nvPr/>
        </p:nvPicPr>
        <p:blipFill>
          <a:blip r:embed="rId3"/>
          <a:stretch/>
        </p:blipFill>
        <p:spPr>
          <a:xfrm>
            <a:off x="6889320" y="1234800"/>
            <a:ext cx="2254320" cy="1110600"/>
          </a:xfrm>
          <a:prstGeom prst="rect">
            <a:avLst/>
          </a:prstGeom>
          <a:ln w="0">
            <a:noFill/>
          </a:ln>
        </p:spPr>
      </p:pic>
      <p:pic>
        <p:nvPicPr>
          <p:cNvPr id="93" name="Picture 7"/>
          <p:cNvPicPr/>
          <p:nvPr/>
        </p:nvPicPr>
        <p:blipFill>
          <a:blip r:embed="rId4"/>
          <a:stretch/>
        </p:blipFill>
        <p:spPr>
          <a:xfrm>
            <a:off x="4420800" y="1234800"/>
            <a:ext cx="2380320" cy="1202400"/>
          </a:xfrm>
          <a:prstGeom prst="rect">
            <a:avLst/>
          </a:prstGeom>
          <a:ln w="0">
            <a:noFill/>
          </a:ln>
        </p:spPr>
      </p:pic>
      <p:pic>
        <p:nvPicPr>
          <p:cNvPr id="94" name="Picture 9"/>
          <p:cNvPicPr/>
          <p:nvPr/>
        </p:nvPicPr>
        <p:blipFill>
          <a:blip r:embed="rId5"/>
          <a:stretch/>
        </p:blipFill>
        <p:spPr>
          <a:xfrm>
            <a:off x="5009040" y="2718900"/>
            <a:ext cx="1203840" cy="1112400"/>
          </a:xfrm>
          <a:prstGeom prst="rect">
            <a:avLst/>
          </a:prstGeom>
          <a:ln w="0">
            <a:noFill/>
          </a:ln>
        </p:spPr>
      </p:pic>
      <p:sp>
        <p:nvSpPr>
          <p:cNvPr id="95" name="Right Bracket 11"/>
          <p:cNvSpPr/>
          <p:nvPr/>
        </p:nvSpPr>
        <p:spPr>
          <a:xfrm rot="5400000">
            <a:off x="5586660" y="3517920"/>
            <a:ext cx="48600" cy="801720"/>
          </a:xfrm>
          <a:prstGeom prst="rightBracket">
            <a:avLst>
              <a:gd name="adj" fmla="val 8333"/>
            </a:avLst>
          </a:prstGeom>
          <a:noFill/>
          <a:ln>
            <a:solidFill>
              <a:srgbClr val="4472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" name="TextBox 13"/>
          <p:cNvSpPr/>
          <p:nvPr/>
        </p:nvSpPr>
        <p:spPr>
          <a:xfrm>
            <a:off x="5210100" y="3982268"/>
            <a:ext cx="1423080" cy="241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fr-BE" sz="1000" b="0" strike="noStrike" spc="-1" dirty="0">
                <a:solidFill>
                  <a:srgbClr val="000000"/>
                </a:solidFill>
                <a:latin typeface="Calibri"/>
              </a:rPr>
              <a:t>3x</a:t>
            </a:r>
            <a:r>
              <a:rPr lang="fr-BE" sz="1000" b="0" strike="noStrike" spc="-1" baseline="30000" dirty="0">
                <a:solidFill>
                  <a:srgbClr val="000000"/>
                </a:solidFill>
                <a:latin typeface="Calibri"/>
              </a:rPr>
              <a:t>2</a:t>
            </a:r>
            <a:r>
              <a:rPr lang="fr-BE" sz="1000" b="0" strike="noStrike" spc="-1" dirty="0">
                <a:solidFill>
                  <a:srgbClr val="000000"/>
                </a:solidFill>
                <a:latin typeface="Calibri"/>
              </a:rPr>
              <a:t> + 2x + 4</a:t>
            </a:r>
            <a:endParaRPr lang="en-US" sz="1000" b="0" strike="noStrike" spc="-1" dirty="0">
              <a:latin typeface="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432049F-65C6-63E8-5BCF-8C7FFC8660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15431" y="4257451"/>
            <a:ext cx="361969" cy="374669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993960"/>
          </a:xfrm>
          <a:prstGeom prst="rect">
            <a:avLst/>
          </a:prstGeom>
          <a:noFill/>
          <a:ln w="0">
            <a:noFill/>
          </a:ln>
        </p:spPr>
        <p:txBody>
          <a:bodyPr lIns="48240" tIns="24120" rIns="48240" bIns="24120" anchor="b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2400" b="0" strike="noStrike" spc="-1" dirty="0">
                <a:solidFill>
                  <a:srgbClr val="000000"/>
                </a:solidFill>
                <a:latin typeface="Calibri Light"/>
              </a:rPr>
              <a:t>BERT transformer : self-attention</a:t>
            </a:r>
            <a:endParaRPr lang="en-BE" sz="2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2" name="PlaceHolder 2"/>
          <p:cNvSpPr>
            <a:spLocks noGrp="1"/>
          </p:cNvSpPr>
          <p:nvPr>
            <p:ph/>
          </p:nvPr>
        </p:nvSpPr>
        <p:spPr>
          <a:xfrm>
            <a:off x="628560" y="1369080"/>
            <a:ext cx="7886520" cy="3263040"/>
          </a:xfrm>
          <a:prstGeom prst="rect">
            <a:avLst/>
          </a:prstGeom>
          <a:noFill/>
          <a:ln w="0">
            <a:noFill/>
          </a:ln>
        </p:spPr>
        <p:txBody>
          <a:bodyPr lIns="48240" tIns="24120" rIns="48240" bIns="24120" anchor="t">
            <a:noAutofit/>
          </a:bodyPr>
          <a:lstStyle/>
          <a:p>
            <a:pPr marL="602640" indent="-514440">
              <a:lnSpc>
                <a:spcPct val="90000"/>
              </a:lnSpc>
              <a:spcBef>
                <a:spcPts val="751"/>
              </a:spcBef>
              <a:buClr>
                <a:srgbClr val="000000"/>
              </a:buClr>
              <a:buFont typeface="Arial"/>
              <a:buChar char="•"/>
            </a:pPr>
            <a:r>
              <a:rPr lang="en-US" sz="1600" b="1" strike="noStrike" spc="-1" dirty="0">
                <a:solidFill>
                  <a:srgbClr val="000000"/>
                </a:solidFill>
                <a:latin typeface="Calibri Light"/>
                <a:ea typeface="DejaVu Sans"/>
              </a:rPr>
              <a:t>Self-attention</a:t>
            </a:r>
            <a:endParaRPr lang="en-BE" sz="1600" b="0" strike="noStrike" spc="-1" dirty="0">
              <a:solidFill>
                <a:srgbClr val="000000"/>
              </a:solidFill>
              <a:latin typeface="Calibri"/>
            </a:endParaRPr>
          </a:p>
          <a:p>
            <a:pPr marL="431280">
              <a:lnSpc>
                <a:spcPct val="90000"/>
              </a:lnSpc>
              <a:spcBef>
                <a:spcPts val="374"/>
              </a:spcBef>
              <a:buNone/>
              <a:tabLst>
                <a:tab pos="0" algn="l"/>
              </a:tabLst>
            </a:pPr>
            <a:endParaRPr lang="en-BE" sz="1400" b="0" strike="noStrike" spc="-1" dirty="0">
              <a:solidFill>
                <a:srgbClr val="000000"/>
              </a:solidFill>
              <a:latin typeface="Calibri"/>
            </a:endParaRPr>
          </a:p>
          <a:p>
            <a:pPr marL="1059840" lvl="1" indent="-514440">
              <a:lnSpc>
                <a:spcPct val="90000"/>
              </a:lnSpc>
              <a:spcBef>
                <a:spcPts val="374"/>
              </a:spcBef>
              <a:buClr>
                <a:srgbClr val="000000"/>
              </a:buClr>
              <a:buFont typeface="Courier New"/>
              <a:buChar char="o"/>
              <a:tabLst>
                <a:tab pos="0" algn="l"/>
              </a:tabLst>
            </a:pPr>
            <a:r>
              <a:rPr lang="en-US" sz="1400" b="0" strike="noStrike" spc="-1" dirty="0">
                <a:solidFill>
                  <a:srgbClr val="000000"/>
                </a:solidFill>
                <a:latin typeface="Calibri Light"/>
                <a:ea typeface="DejaVu Sans"/>
              </a:rPr>
              <a:t>You have to spot e-mail addresses in a document as fast as possible</a:t>
            </a:r>
            <a:endParaRPr lang="en-BE" sz="1400" b="0" strike="noStrike" spc="-1" dirty="0">
              <a:solidFill>
                <a:srgbClr val="000000"/>
              </a:solidFill>
              <a:latin typeface="Calibri"/>
            </a:endParaRPr>
          </a:p>
          <a:p>
            <a:pPr marL="1402560" lvl="2" indent="-514440">
              <a:lnSpc>
                <a:spcPct val="90000"/>
              </a:lnSpc>
              <a:spcBef>
                <a:spcPts val="374"/>
              </a:spcBef>
              <a:buClr>
                <a:srgbClr val="000000"/>
              </a:buClr>
              <a:buFont typeface="Wingdings" charset="2"/>
              <a:buChar char=""/>
              <a:tabLst>
                <a:tab pos="0" algn="l"/>
              </a:tabLst>
            </a:pPr>
            <a:r>
              <a:rPr lang="en-US" sz="1400" b="0" strike="noStrike" spc="-1" dirty="0">
                <a:solidFill>
                  <a:srgbClr val="000000"/>
                </a:solidFill>
                <a:latin typeface="Calibri Light"/>
                <a:ea typeface="DejaVu Sans"/>
              </a:rPr>
              <a:t>What do you attend to? </a:t>
            </a:r>
            <a:r>
              <a:rPr lang="en-US" sz="1400" b="1" strike="noStrike" spc="-1" dirty="0">
                <a:solidFill>
                  <a:srgbClr val="000000"/>
                </a:solidFill>
                <a:latin typeface="Calibri Light"/>
                <a:ea typeface="DejaVu Sans"/>
              </a:rPr>
              <a:t>@</a:t>
            </a:r>
            <a:endParaRPr lang="en-BE" sz="1400" b="0" strike="noStrike" spc="-1" dirty="0">
              <a:solidFill>
                <a:srgbClr val="000000"/>
              </a:solidFill>
              <a:latin typeface="Calibri"/>
            </a:endParaRPr>
          </a:p>
          <a:p>
            <a:pPr marL="1059840" lvl="1" indent="-514440">
              <a:lnSpc>
                <a:spcPct val="90000"/>
              </a:lnSpc>
              <a:spcBef>
                <a:spcPts val="374"/>
              </a:spcBef>
              <a:buClr>
                <a:srgbClr val="000000"/>
              </a:buClr>
              <a:buFont typeface="Courier New"/>
              <a:buChar char="o"/>
              <a:tabLst>
                <a:tab pos="0" algn="l"/>
              </a:tabLst>
            </a:pPr>
            <a:r>
              <a:rPr lang="en-US" sz="1400" b="0" strike="noStrike" spc="-1" dirty="0">
                <a:solidFill>
                  <a:srgbClr val="000000"/>
                </a:solidFill>
                <a:latin typeface="Calibri Light"/>
                <a:ea typeface="DejaVu Sans"/>
              </a:rPr>
              <a:t>While reading a book you encounter a sentence with missing words:</a:t>
            </a:r>
            <a:endParaRPr lang="en-BE" sz="1400" b="0" strike="noStrike" spc="-1" dirty="0">
              <a:solidFill>
                <a:srgbClr val="000000"/>
              </a:solidFill>
              <a:latin typeface="Calibri"/>
            </a:endParaRPr>
          </a:p>
          <a:p>
            <a:pPr marL="1402560" lvl="2" indent="-514440">
              <a:lnSpc>
                <a:spcPct val="90000"/>
              </a:lnSpc>
              <a:spcBef>
                <a:spcPts val="374"/>
              </a:spcBef>
              <a:buClr>
                <a:srgbClr val="000000"/>
              </a:buClr>
              <a:buFont typeface="Wingdings" charset="2"/>
              <a:buChar char=""/>
              <a:tabLst>
                <a:tab pos="0" algn="l"/>
              </a:tabLst>
            </a:pPr>
            <a:r>
              <a:rPr lang="en-US" sz="1400" b="0" strike="noStrike" spc="-1" dirty="0">
                <a:solidFill>
                  <a:srgbClr val="000000"/>
                </a:solidFill>
                <a:latin typeface="Calibri Light"/>
                <a:ea typeface="DejaVu Sans"/>
              </a:rPr>
              <a:t>The cat ….</a:t>
            </a:r>
            <a:endParaRPr lang="en-BE" sz="1400" b="0" strike="noStrike" spc="-1" dirty="0">
              <a:solidFill>
                <a:srgbClr val="000000"/>
              </a:solidFill>
              <a:latin typeface="Calibri"/>
            </a:endParaRPr>
          </a:p>
          <a:p>
            <a:pPr marL="888480">
              <a:lnSpc>
                <a:spcPct val="90000"/>
              </a:lnSpc>
              <a:spcBef>
                <a:spcPts val="374"/>
              </a:spcBef>
              <a:buNone/>
              <a:tabLst>
                <a:tab pos="0" algn="l"/>
              </a:tabLst>
            </a:pPr>
            <a:r>
              <a:rPr lang="en-US" sz="1400" b="0" strike="noStrike" spc="-1" dirty="0">
                <a:solidFill>
                  <a:srgbClr val="000000"/>
                </a:solidFill>
                <a:latin typeface="Calibri Light"/>
                <a:ea typeface="DejaVu Sans"/>
              </a:rPr>
              <a:t>What type of word do you expect?</a:t>
            </a:r>
            <a:endParaRPr lang="en-BE" sz="1400" b="0" strike="noStrike" spc="-1" dirty="0">
              <a:solidFill>
                <a:srgbClr val="000000"/>
              </a:solidFill>
              <a:latin typeface="Calibri"/>
            </a:endParaRPr>
          </a:p>
          <a:p>
            <a:pPr marL="1231200" lvl="2" indent="-343080">
              <a:lnSpc>
                <a:spcPct val="90000"/>
              </a:lnSpc>
              <a:spcBef>
                <a:spcPts val="374"/>
              </a:spcBef>
              <a:buClr>
                <a:srgbClr val="000000"/>
              </a:buClr>
              <a:buFont typeface="Wingdings" charset="2"/>
              <a:buChar char=""/>
              <a:tabLst>
                <a:tab pos="0" algn="l"/>
              </a:tabLst>
            </a:pPr>
            <a:r>
              <a:rPr lang="en-US" sz="1400" b="0" strike="noStrike" spc="-1" dirty="0">
                <a:solidFill>
                  <a:srgbClr val="000000"/>
                </a:solidFill>
                <a:latin typeface="Calibri Light"/>
                <a:ea typeface="DejaVu Sans"/>
              </a:rPr>
              <a:t>The cat eats</a:t>
            </a:r>
            <a:endParaRPr lang="en-BE" sz="1400" b="0" strike="noStrike" spc="-1" dirty="0">
              <a:solidFill>
                <a:srgbClr val="000000"/>
              </a:solidFill>
              <a:latin typeface="Calibri"/>
            </a:endParaRPr>
          </a:p>
          <a:p>
            <a:pPr marL="888480">
              <a:lnSpc>
                <a:spcPct val="90000"/>
              </a:lnSpc>
              <a:spcBef>
                <a:spcPts val="374"/>
              </a:spcBef>
              <a:buNone/>
              <a:tabLst>
                <a:tab pos="0" algn="l"/>
              </a:tabLst>
            </a:pPr>
            <a:endParaRPr lang="en-BE" sz="1400" b="0" strike="noStrike" spc="-1" dirty="0">
              <a:solidFill>
                <a:srgbClr val="000000"/>
              </a:solidFill>
              <a:latin typeface="Calibri"/>
            </a:endParaRPr>
          </a:p>
          <a:p>
            <a:pPr marL="888480">
              <a:lnSpc>
                <a:spcPct val="90000"/>
              </a:lnSpc>
              <a:spcBef>
                <a:spcPts val="374"/>
              </a:spcBef>
              <a:buNone/>
              <a:tabLst>
                <a:tab pos="0" algn="l"/>
              </a:tabLst>
            </a:pPr>
            <a:r>
              <a:rPr lang="en-US" sz="1400" b="0" strike="noStrike" spc="-1" dirty="0">
                <a:solidFill>
                  <a:srgbClr val="000000"/>
                </a:solidFill>
                <a:latin typeface="Calibri Light"/>
                <a:ea typeface="DejaVu Sans"/>
              </a:rPr>
              <a:t>       The cat sleeps </a:t>
            </a:r>
            <a:endParaRPr lang="en-BE" sz="1400" b="0" strike="noStrike" spc="-1" dirty="0">
              <a:solidFill>
                <a:srgbClr val="000000"/>
              </a:solidFill>
              <a:latin typeface="Calibri"/>
            </a:endParaRPr>
          </a:p>
          <a:p>
            <a:pPr marL="888480">
              <a:lnSpc>
                <a:spcPct val="90000"/>
              </a:lnSpc>
              <a:spcBef>
                <a:spcPts val="374"/>
              </a:spcBef>
              <a:buNone/>
              <a:tabLst>
                <a:tab pos="0" algn="l"/>
              </a:tabLst>
            </a:pPr>
            <a:endParaRPr lang="en-BE" sz="1400" b="0" strike="noStrike" spc="-1" dirty="0">
              <a:solidFill>
                <a:srgbClr val="000000"/>
              </a:solidFill>
              <a:latin typeface="Calibri"/>
            </a:endParaRPr>
          </a:p>
          <a:p>
            <a:pPr marL="888480">
              <a:lnSpc>
                <a:spcPct val="90000"/>
              </a:lnSpc>
              <a:spcBef>
                <a:spcPts val="374"/>
              </a:spcBef>
              <a:buNone/>
              <a:tabLst>
                <a:tab pos="0" algn="l"/>
              </a:tabLst>
            </a:pPr>
            <a:r>
              <a:rPr lang="en-US" sz="1400" b="0" strike="noStrike" spc="-1" dirty="0">
                <a:solidFill>
                  <a:srgbClr val="000000"/>
                </a:solidFill>
                <a:latin typeface="Calibri Light"/>
                <a:ea typeface="DejaVu Sans"/>
              </a:rPr>
              <a:t>        The cat on the mat sleeps</a:t>
            </a:r>
            <a:endParaRPr lang="en-BE" sz="1400" b="0" strike="noStrike" spc="-1" dirty="0">
              <a:solidFill>
                <a:srgbClr val="000000"/>
              </a:solidFill>
              <a:latin typeface="Calibri"/>
            </a:endParaRPr>
          </a:p>
          <a:p>
            <a:pPr marL="888480">
              <a:lnSpc>
                <a:spcPct val="90000"/>
              </a:lnSpc>
              <a:spcBef>
                <a:spcPts val="374"/>
              </a:spcBef>
              <a:buNone/>
              <a:tabLst>
                <a:tab pos="0" algn="l"/>
              </a:tabLst>
            </a:pPr>
            <a:endParaRPr lang="en-BE" sz="1800" b="0" strike="noStrike" spc="-1" dirty="0">
              <a:solidFill>
                <a:srgbClr val="000000"/>
              </a:solidFill>
              <a:latin typeface="Calibri"/>
            </a:endParaRPr>
          </a:p>
          <a:p>
            <a:pPr marL="888480">
              <a:lnSpc>
                <a:spcPct val="90000"/>
              </a:lnSpc>
              <a:spcBef>
                <a:spcPts val="374"/>
              </a:spcBef>
              <a:buNone/>
              <a:tabLst>
                <a:tab pos="0" algn="l"/>
              </a:tabLst>
            </a:pPr>
            <a:endParaRPr lang="en-BE" sz="1800" b="0" strike="noStrike" spc="-1" dirty="0">
              <a:solidFill>
                <a:srgbClr val="000000"/>
              </a:solidFill>
              <a:latin typeface="Calibri"/>
            </a:endParaRPr>
          </a:p>
          <a:p>
            <a:pPr marL="888480">
              <a:lnSpc>
                <a:spcPct val="90000"/>
              </a:lnSpc>
              <a:spcBef>
                <a:spcPts val="374"/>
              </a:spcBef>
              <a:buNone/>
              <a:tabLst>
                <a:tab pos="0" algn="l"/>
              </a:tabLst>
            </a:pPr>
            <a:endParaRPr lang="en-BE" sz="1800" b="0" strike="noStrike" spc="-1" dirty="0">
              <a:solidFill>
                <a:srgbClr val="000000"/>
              </a:solidFill>
              <a:latin typeface="Calibri"/>
            </a:endParaRPr>
          </a:p>
          <a:p>
            <a:pPr marL="545400">
              <a:lnSpc>
                <a:spcPct val="90000"/>
              </a:lnSpc>
              <a:spcBef>
                <a:spcPts val="374"/>
              </a:spcBef>
              <a:buNone/>
              <a:tabLst>
                <a:tab pos="0" algn="l"/>
              </a:tabLst>
            </a:pPr>
            <a:endParaRPr lang="en-BE" sz="1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3" name="PlaceHolder 3"/>
          <p:cNvSpPr>
            <a:spLocks noGrp="1"/>
          </p:cNvSpPr>
          <p:nvPr>
            <p:ph type="sldNum" idx="36"/>
          </p:nvPr>
        </p:nvSpPr>
        <p:spPr>
          <a:xfrm>
            <a:off x="6458040" y="4767120"/>
            <a:ext cx="2057040" cy="2736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pos="0" algn="l"/>
              </a:tabLst>
              <a:defRPr lang="en-GB" sz="900" b="0" strike="noStrike" spc="-1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fld id="{EF7F6778-02B6-4ED8-9969-6CACAD3CB64A}" type="slidenum">
              <a:rPr lang="en-GB" sz="900" b="0" strike="noStrike" spc="-1">
                <a:solidFill>
                  <a:srgbClr val="8B8B8B"/>
                </a:solidFill>
                <a:latin typeface="Calibri"/>
              </a:rPr>
              <a:t>30</a:t>
            </a:fld>
            <a:endParaRPr lang="en-US" sz="900" b="0" strike="noStrike" spc="-1" dirty="0">
              <a:latin typeface="Times New Roman"/>
            </a:endParaRPr>
          </a:p>
        </p:txBody>
      </p:sp>
      <p:sp>
        <p:nvSpPr>
          <p:cNvPr id="394" name="Right Bracket 3"/>
          <p:cNvSpPr/>
          <p:nvPr/>
        </p:nvSpPr>
        <p:spPr>
          <a:xfrm rot="5400000">
            <a:off x="2106000" y="3759750"/>
            <a:ext cx="112320" cy="285480"/>
          </a:xfrm>
          <a:prstGeom prst="rightBracket">
            <a:avLst>
              <a:gd name="adj" fmla="val 8333"/>
            </a:avLst>
          </a:prstGeom>
          <a:noFill/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5" name="Right Bracket 4"/>
          <p:cNvSpPr/>
          <p:nvPr/>
        </p:nvSpPr>
        <p:spPr>
          <a:xfrm rot="5400000">
            <a:off x="2349898" y="3262903"/>
            <a:ext cx="112320" cy="285480"/>
          </a:xfrm>
          <a:prstGeom prst="rightBracket">
            <a:avLst>
              <a:gd name="adj" fmla="val 8333"/>
            </a:avLst>
          </a:prstGeom>
          <a:noFill/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6" name="Right Bracket 5"/>
          <p:cNvSpPr/>
          <p:nvPr/>
        </p:nvSpPr>
        <p:spPr>
          <a:xfrm rot="5400000">
            <a:off x="2597227" y="3916216"/>
            <a:ext cx="63000" cy="1147680"/>
          </a:xfrm>
          <a:prstGeom prst="rightBracket">
            <a:avLst>
              <a:gd name="adj" fmla="val 8333"/>
            </a:avLst>
          </a:prstGeom>
          <a:noFill/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7" name="Right Bracket 6"/>
          <p:cNvSpPr/>
          <p:nvPr/>
        </p:nvSpPr>
        <p:spPr>
          <a:xfrm rot="5400000">
            <a:off x="2436474" y="3961590"/>
            <a:ext cx="45719" cy="808892"/>
          </a:xfrm>
          <a:prstGeom prst="rightBracket">
            <a:avLst>
              <a:gd name="adj" fmla="val 8333"/>
            </a:avLst>
          </a:prstGeom>
          <a:noFill/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FCD0AC5-4E63-6277-3C40-B2053CBA33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5431" y="4257451"/>
            <a:ext cx="361969" cy="374669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993960"/>
          </a:xfrm>
          <a:prstGeom prst="rect">
            <a:avLst/>
          </a:prstGeom>
          <a:noFill/>
          <a:ln w="0">
            <a:noFill/>
          </a:ln>
        </p:spPr>
        <p:txBody>
          <a:bodyPr lIns="48240" tIns="24120" rIns="48240" bIns="24120" anchor="b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2400" b="0" strike="noStrike" spc="-1" dirty="0">
                <a:solidFill>
                  <a:srgbClr val="000000"/>
                </a:solidFill>
                <a:latin typeface="Calibri Light"/>
              </a:rPr>
              <a:t>BERT transformer : self-attention</a:t>
            </a:r>
            <a:endParaRPr lang="en-BE" sz="2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9" name="PlaceHolder 2"/>
          <p:cNvSpPr>
            <a:spLocks noGrp="1"/>
          </p:cNvSpPr>
          <p:nvPr>
            <p:ph/>
          </p:nvPr>
        </p:nvSpPr>
        <p:spPr>
          <a:xfrm>
            <a:off x="628560" y="1369080"/>
            <a:ext cx="7886520" cy="3263040"/>
          </a:xfrm>
          <a:prstGeom prst="rect">
            <a:avLst/>
          </a:prstGeom>
          <a:noFill/>
          <a:ln w="0">
            <a:noFill/>
          </a:ln>
        </p:spPr>
        <p:txBody>
          <a:bodyPr lIns="48240" tIns="24120" rIns="48240" bIns="24120" anchor="t">
            <a:noAutofit/>
          </a:bodyPr>
          <a:lstStyle/>
          <a:p>
            <a:pPr marL="602640" indent="-514440">
              <a:lnSpc>
                <a:spcPct val="90000"/>
              </a:lnSpc>
              <a:spcBef>
                <a:spcPts val="751"/>
              </a:spcBef>
              <a:buClr>
                <a:srgbClr val="000000"/>
              </a:buClr>
              <a:buFont typeface="Arial"/>
              <a:buChar char="•"/>
            </a:pPr>
            <a:r>
              <a:rPr lang="en-US" sz="1600" b="1" strike="noStrike" spc="-1" dirty="0">
                <a:solidFill>
                  <a:srgbClr val="000000"/>
                </a:solidFill>
                <a:latin typeface="Calibri Light"/>
                <a:ea typeface="DejaVu Sans"/>
              </a:rPr>
              <a:t>Self-attention </a:t>
            </a:r>
            <a:r>
              <a:rPr lang="en-US" sz="1200" b="1" strike="noStrike" spc="-1" dirty="0">
                <a:solidFill>
                  <a:srgbClr val="000000"/>
                </a:solidFill>
                <a:latin typeface="Calibri Light"/>
                <a:ea typeface="DejaVu Sans"/>
              </a:rPr>
              <a:t>(example Dutch BERT model ‘BERTje’)</a:t>
            </a:r>
            <a:endParaRPr lang="en-BE" sz="1200" b="0" strike="noStrike" spc="-1" dirty="0">
              <a:solidFill>
                <a:srgbClr val="000000"/>
              </a:solidFill>
              <a:latin typeface="Calibri"/>
            </a:endParaRPr>
          </a:p>
          <a:p>
            <a:pPr marL="1059840" lvl="1" indent="-514440">
              <a:lnSpc>
                <a:spcPct val="90000"/>
              </a:lnSpc>
              <a:spcBef>
                <a:spcPts val="374"/>
              </a:spcBef>
              <a:buClr>
                <a:srgbClr val="000000"/>
              </a:buClr>
              <a:buFont typeface="Courier New"/>
              <a:buChar char="o"/>
            </a:pPr>
            <a:r>
              <a:rPr lang="en-US" sz="1600" b="1" strike="noStrike" spc="-1" dirty="0">
                <a:solidFill>
                  <a:srgbClr val="000000"/>
                </a:solidFill>
                <a:latin typeface="Calibri Light"/>
                <a:ea typeface="DejaVu Sans"/>
              </a:rPr>
              <a:t>Allows each word (query) : ‘verkiezingen’ </a:t>
            </a:r>
            <a:endParaRPr lang="en-BE" sz="1600" b="0" strike="noStrike" spc="-1" dirty="0">
              <a:solidFill>
                <a:srgbClr val="000000"/>
              </a:solidFill>
              <a:latin typeface="Calibri"/>
            </a:endParaRPr>
          </a:p>
          <a:p>
            <a:pPr marL="1059840" lvl="1" indent="-514440">
              <a:lnSpc>
                <a:spcPct val="90000"/>
              </a:lnSpc>
              <a:spcBef>
                <a:spcPts val="374"/>
              </a:spcBef>
              <a:buClr>
                <a:srgbClr val="000000"/>
              </a:buClr>
              <a:buFont typeface="Courier New"/>
              <a:buChar char="o"/>
            </a:pPr>
            <a:r>
              <a:rPr lang="en-US" sz="1600" b="1" strike="noStrike" spc="-1" dirty="0">
                <a:solidFill>
                  <a:srgbClr val="000000"/>
                </a:solidFill>
                <a:latin typeface="Calibri Light"/>
                <a:ea typeface="DejaVu Sans"/>
              </a:rPr>
              <a:t>to attend to other relevant words of the same sequence </a:t>
            </a:r>
            <a:r>
              <a:rPr lang="en-US" sz="1600" b="0" strike="noStrike" spc="-1" dirty="0">
                <a:solidFill>
                  <a:srgbClr val="000000"/>
                </a:solidFill>
                <a:latin typeface="Calibri Light"/>
                <a:ea typeface="DejaVu Sans"/>
              </a:rPr>
              <a:t>(</a:t>
            </a:r>
            <a:r>
              <a:rPr lang="en-US" sz="1600" b="1" strike="noStrike" spc="-1" dirty="0">
                <a:solidFill>
                  <a:srgbClr val="000000"/>
                </a:solidFill>
                <a:latin typeface="Calibri Light"/>
                <a:ea typeface="DejaVu Sans"/>
              </a:rPr>
              <a:t>keys </a:t>
            </a:r>
            <a:r>
              <a:rPr lang="en-US" sz="1600" b="0" strike="noStrike" spc="-1" dirty="0">
                <a:solidFill>
                  <a:srgbClr val="000000"/>
                </a:solidFill>
                <a:latin typeface="Calibri Light"/>
                <a:ea typeface="DejaVu Sans"/>
              </a:rPr>
              <a:t>) </a:t>
            </a:r>
            <a:r>
              <a:rPr lang="en-US" sz="1600" b="1" strike="noStrike" spc="-1" dirty="0">
                <a:solidFill>
                  <a:srgbClr val="000000"/>
                </a:solidFill>
                <a:latin typeface="Calibri Light"/>
                <a:ea typeface="DejaVu Sans"/>
              </a:rPr>
              <a:t>: ‘wonnen, de’</a:t>
            </a:r>
            <a:endParaRPr lang="en-BE" sz="1600" b="0" strike="noStrike" spc="-1" dirty="0">
              <a:solidFill>
                <a:srgbClr val="000000"/>
              </a:solidFill>
              <a:latin typeface="Calibri"/>
            </a:endParaRPr>
          </a:p>
          <a:p>
            <a:pPr marL="1059840" lvl="1" indent="-514440">
              <a:lnSpc>
                <a:spcPct val="90000"/>
              </a:lnSpc>
              <a:spcBef>
                <a:spcPts val="374"/>
              </a:spcBef>
              <a:buClr>
                <a:srgbClr val="000000"/>
              </a:buClr>
              <a:buFont typeface="Courier New"/>
              <a:buChar char="o"/>
            </a:pPr>
            <a:r>
              <a:rPr lang="en-US" sz="1600" b="0" strike="noStrike" spc="-1" dirty="0">
                <a:solidFill>
                  <a:srgbClr val="000000"/>
                </a:solidFill>
                <a:latin typeface="Calibri Light"/>
                <a:ea typeface="DejaVu Sans"/>
              </a:rPr>
              <a:t>This allows the model to learn the context of a word based on its surroundings (left and right) -&gt; </a:t>
            </a:r>
            <a:r>
              <a:rPr lang="en-US" sz="1600" b="1" strike="noStrike" spc="-1" dirty="0">
                <a:solidFill>
                  <a:srgbClr val="000000"/>
                </a:solidFill>
                <a:latin typeface="Calibri Light"/>
                <a:ea typeface="DejaVu Sans"/>
              </a:rPr>
              <a:t>bidirectional</a:t>
            </a:r>
          </a:p>
          <a:p>
            <a:pPr marL="602640" indent="-514440">
              <a:spcBef>
                <a:spcPts val="374"/>
              </a:spcBef>
              <a:buClr>
                <a:srgbClr val="000000"/>
              </a:buClr>
            </a:pPr>
            <a:r>
              <a:rPr lang="en-US" sz="1600" b="1" spc="-1" dirty="0">
                <a:solidFill>
                  <a:srgbClr val="000000"/>
                </a:solidFill>
                <a:latin typeface="Calibri Light"/>
                <a:ea typeface="DejaVu Sans"/>
              </a:rPr>
              <a:t>Transformers are big and slow</a:t>
            </a:r>
          </a:p>
          <a:p>
            <a:pPr marL="1059840" lvl="1" indent="-514440">
              <a:spcBef>
                <a:spcPts val="374"/>
              </a:spcBef>
              <a:buClr>
                <a:srgbClr val="000000"/>
              </a:buClr>
            </a:pPr>
            <a:r>
              <a:rPr lang="en-US" sz="1800" b="1" strike="noStrike" spc="-1" dirty="0">
                <a:solidFill>
                  <a:srgbClr val="000000"/>
                </a:solidFill>
                <a:latin typeface="Calibri Light"/>
                <a:ea typeface="DejaVu Sans"/>
              </a:rPr>
              <a:t>However, computations are done in </a:t>
            </a:r>
            <a:r>
              <a:rPr lang="en-US" sz="1800" b="1" strike="noStrike" spc="-1" dirty="0">
                <a:solidFill>
                  <a:srgbClr val="002060"/>
                </a:solidFill>
                <a:latin typeface="Calibri Light"/>
                <a:ea typeface="DejaVu Sans"/>
              </a:rPr>
              <a:t>parallel</a:t>
            </a:r>
          </a:p>
          <a:p>
            <a:pPr marL="1517040" lvl="2" indent="-514440">
              <a:spcBef>
                <a:spcPts val="374"/>
              </a:spcBef>
              <a:buClr>
                <a:srgbClr val="000000"/>
              </a:buClr>
              <a:buFont typeface="Courier New" panose="02070309020205020404" pitchFamily="49" charset="0"/>
              <a:buChar char="o"/>
            </a:pPr>
            <a:r>
              <a:rPr lang="en-US" sz="1800" b="1" spc="-1" dirty="0">
                <a:solidFill>
                  <a:srgbClr val="000000"/>
                </a:solidFill>
                <a:latin typeface="Calibri Light"/>
                <a:ea typeface="DejaVu Sans"/>
              </a:rPr>
              <a:t>Which makes it faster</a:t>
            </a:r>
            <a:endParaRPr lang="en-US" sz="1800" b="1" strike="noStrike" spc="-1" dirty="0">
              <a:solidFill>
                <a:srgbClr val="000000"/>
              </a:solidFill>
              <a:latin typeface="Calibri Light"/>
              <a:ea typeface="DejaVu Sans"/>
            </a:endParaRPr>
          </a:p>
          <a:p>
            <a:pPr marL="602640" indent="-514440">
              <a:spcBef>
                <a:spcPts val="374"/>
              </a:spcBef>
              <a:buClr>
                <a:srgbClr val="000000"/>
              </a:buClr>
            </a:pPr>
            <a:endParaRPr lang="en-BE" sz="2000" b="0" strike="noStrike" spc="-1" dirty="0">
              <a:solidFill>
                <a:srgbClr val="000000"/>
              </a:solidFill>
              <a:latin typeface="Calibri"/>
            </a:endParaRPr>
          </a:p>
          <a:p>
            <a:pPr marL="1002600">
              <a:lnSpc>
                <a:spcPct val="90000"/>
              </a:lnSpc>
              <a:spcBef>
                <a:spcPts val="374"/>
              </a:spcBef>
              <a:buNone/>
              <a:tabLst>
                <a:tab pos="0" algn="l"/>
              </a:tabLst>
            </a:pPr>
            <a:endParaRPr lang="en-BE" sz="16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0" name="PlaceHolder 3"/>
          <p:cNvSpPr>
            <a:spLocks noGrp="1"/>
          </p:cNvSpPr>
          <p:nvPr>
            <p:ph type="sldNum" idx="37"/>
          </p:nvPr>
        </p:nvSpPr>
        <p:spPr>
          <a:xfrm>
            <a:off x="6458040" y="4767120"/>
            <a:ext cx="2057040" cy="2736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pos="0" algn="l"/>
              </a:tabLst>
              <a:defRPr lang="en-GB" sz="900" b="0" strike="noStrike" spc="-1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fld id="{59D70027-16A8-4391-B3A9-9656DCC554F0}" type="slidenum">
              <a:rPr lang="en-GB" sz="900" b="0" strike="noStrike" spc="-1">
                <a:solidFill>
                  <a:srgbClr val="8B8B8B"/>
                </a:solidFill>
                <a:latin typeface="Calibri"/>
              </a:rPr>
              <a:t>31</a:t>
            </a:fld>
            <a:endParaRPr lang="en-US" sz="900" b="0" strike="noStrike" spc="-1" dirty="0">
              <a:latin typeface="Times New Roman"/>
            </a:endParaRPr>
          </a:p>
        </p:txBody>
      </p:sp>
      <p:pic>
        <p:nvPicPr>
          <p:cNvPr id="401" name="Picture 2"/>
          <p:cNvPicPr/>
          <p:nvPr/>
        </p:nvPicPr>
        <p:blipFill>
          <a:blip r:embed="rId2"/>
          <a:stretch/>
        </p:blipFill>
        <p:spPr>
          <a:xfrm>
            <a:off x="5860685" y="2496632"/>
            <a:ext cx="2018880" cy="190548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993960"/>
          </a:xfrm>
          <a:prstGeom prst="rect">
            <a:avLst/>
          </a:prstGeom>
          <a:noFill/>
          <a:ln w="0">
            <a:noFill/>
          </a:ln>
        </p:spPr>
        <p:txBody>
          <a:bodyPr lIns="48240" tIns="24120" rIns="48240" bIns="24120" anchor="b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2400" b="0" strike="noStrike" spc="-1" dirty="0">
                <a:solidFill>
                  <a:srgbClr val="000000"/>
                </a:solidFill>
                <a:latin typeface="Calibri Light"/>
              </a:rPr>
              <a:t>BERT transformer : self-attention</a:t>
            </a:r>
            <a:endParaRPr lang="en-BE" sz="2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3" name="PlaceHolder 2"/>
          <p:cNvSpPr>
            <a:spLocks noGrp="1"/>
          </p:cNvSpPr>
          <p:nvPr>
            <p:ph/>
          </p:nvPr>
        </p:nvSpPr>
        <p:spPr>
          <a:xfrm>
            <a:off x="628560" y="1369080"/>
            <a:ext cx="7886520" cy="3263040"/>
          </a:xfrm>
          <a:prstGeom prst="rect">
            <a:avLst/>
          </a:prstGeom>
          <a:noFill/>
          <a:ln w="0">
            <a:noFill/>
          </a:ln>
        </p:spPr>
        <p:txBody>
          <a:bodyPr lIns="48240" tIns="24120" rIns="48240" bIns="24120" anchor="t">
            <a:noAutofit/>
          </a:bodyPr>
          <a:lstStyle/>
          <a:p>
            <a:pPr marL="1059840" lvl="1" indent="-514440">
              <a:lnSpc>
                <a:spcPct val="90000"/>
              </a:lnSpc>
              <a:spcBef>
                <a:spcPts val="374"/>
              </a:spcBef>
              <a:buClr>
                <a:srgbClr val="000000"/>
              </a:buClr>
              <a:buFont typeface="Arial"/>
              <a:buChar char="•"/>
            </a:pPr>
            <a:r>
              <a:rPr lang="en-US" sz="1600" b="1" strike="noStrike" spc="-1" dirty="0">
                <a:solidFill>
                  <a:srgbClr val="000000"/>
                </a:solidFill>
                <a:latin typeface="Calibri Light"/>
              </a:rPr>
              <a:t>BERT is a language model : language understanding</a:t>
            </a:r>
            <a:endParaRPr lang="en-BE" sz="1600" b="0" strike="noStrike" spc="-1" dirty="0">
              <a:solidFill>
                <a:srgbClr val="000000"/>
              </a:solidFill>
              <a:latin typeface="Calibri"/>
            </a:endParaRPr>
          </a:p>
          <a:p>
            <a:pPr marL="1517040" lvl="2" indent="-514440">
              <a:lnSpc>
                <a:spcPct val="90000"/>
              </a:lnSpc>
              <a:spcBef>
                <a:spcPts val="374"/>
              </a:spcBef>
              <a:buClr>
                <a:srgbClr val="000000"/>
              </a:buClr>
              <a:buFont typeface="Courier New"/>
              <a:buChar char="o"/>
            </a:pPr>
            <a:r>
              <a:rPr lang="en-US" sz="1600" b="0" strike="noStrike" spc="-1" dirty="0">
                <a:solidFill>
                  <a:srgbClr val="000000"/>
                </a:solidFill>
                <a:latin typeface="Calibri Light"/>
              </a:rPr>
              <a:t>Bert Removes the decoder</a:t>
            </a:r>
            <a:endParaRPr lang="en-BE" sz="1600" b="0" strike="noStrike" spc="-1" dirty="0">
              <a:solidFill>
                <a:srgbClr val="000000"/>
              </a:solidFill>
              <a:latin typeface="Calibri"/>
            </a:endParaRPr>
          </a:p>
          <a:p>
            <a:pPr marL="1517040" lvl="2" indent="-514440">
              <a:lnSpc>
                <a:spcPct val="90000"/>
              </a:lnSpc>
              <a:spcBef>
                <a:spcPts val="374"/>
              </a:spcBef>
              <a:buClr>
                <a:srgbClr val="000000"/>
              </a:buClr>
              <a:buFont typeface="Courier New"/>
              <a:buChar char="o"/>
            </a:pPr>
            <a:r>
              <a:rPr lang="en-US" sz="1600" b="0" strike="noStrike" spc="-1" dirty="0">
                <a:solidFill>
                  <a:srgbClr val="000000"/>
                </a:solidFill>
                <a:latin typeface="Calibri Light"/>
              </a:rPr>
              <a:t>Multi-layers of the </a:t>
            </a:r>
            <a:r>
              <a:rPr lang="en-US" sz="1600" b="1" strike="noStrike" spc="-1" dirty="0">
                <a:solidFill>
                  <a:srgbClr val="000000"/>
                </a:solidFill>
                <a:latin typeface="Calibri Light"/>
              </a:rPr>
              <a:t>encoder</a:t>
            </a:r>
            <a:endParaRPr lang="en-BE" sz="1600" b="0" strike="noStrike" spc="-1" dirty="0">
              <a:solidFill>
                <a:srgbClr val="000000"/>
              </a:solidFill>
              <a:latin typeface="Calibri"/>
            </a:endParaRPr>
          </a:p>
          <a:p>
            <a:pPr marL="1517040" lvl="2" indent="-514440">
              <a:lnSpc>
                <a:spcPct val="90000"/>
              </a:lnSpc>
              <a:spcBef>
                <a:spcPts val="374"/>
              </a:spcBef>
              <a:buClr>
                <a:srgbClr val="000000"/>
              </a:buClr>
              <a:buFont typeface="Courier New"/>
              <a:buChar char="o"/>
            </a:pPr>
            <a:r>
              <a:rPr lang="en-US" sz="1600" b="0" strike="noStrike" spc="-1" dirty="0">
                <a:solidFill>
                  <a:srgbClr val="000000"/>
                </a:solidFill>
                <a:latin typeface="Calibri Light"/>
              </a:rPr>
              <a:t>Typically 12 layers x 12 heads</a:t>
            </a:r>
            <a:endParaRPr lang="en-BE" sz="1600" b="0" strike="noStrike" spc="-1" dirty="0">
              <a:solidFill>
                <a:srgbClr val="000000"/>
              </a:solidFill>
              <a:latin typeface="Calibri"/>
            </a:endParaRPr>
          </a:p>
          <a:p>
            <a:pPr marL="1859760" lvl="3" indent="-514440">
              <a:lnSpc>
                <a:spcPct val="90000"/>
              </a:lnSpc>
              <a:spcBef>
                <a:spcPts val="374"/>
              </a:spcBef>
              <a:buClr>
                <a:srgbClr val="000000"/>
              </a:buClr>
              <a:buFont typeface="Wingdings" charset="2"/>
              <a:buChar char=""/>
            </a:pPr>
            <a:r>
              <a:rPr lang="en-US" sz="1450" b="0" strike="noStrike" spc="-1" dirty="0">
                <a:solidFill>
                  <a:srgbClr val="000000"/>
                </a:solidFill>
                <a:latin typeface="Calibri Light"/>
              </a:rPr>
              <a:t>Each cell represents a linguistic process</a:t>
            </a:r>
            <a:endParaRPr lang="en-BE" sz="1450" b="0" strike="noStrike" spc="-1" dirty="0">
              <a:solidFill>
                <a:srgbClr val="000000"/>
              </a:solidFill>
              <a:latin typeface="Calibri"/>
            </a:endParaRPr>
          </a:p>
          <a:p>
            <a:pPr marL="2202840" lvl="4" indent="-514440">
              <a:lnSpc>
                <a:spcPct val="90000"/>
              </a:lnSpc>
              <a:spcBef>
                <a:spcPts val="374"/>
              </a:spcBef>
              <a:buClr>
                <a:srgbClr val="000000"/>
              </a:buClr>
              <a:buFont typeface="Wingdings" charset="2"/>
              <a:buChar char=""/>
            </a:pPr>
            <a:r>
              <a:rPr lang="en-US" sz="1450" b="0" strike="noStrike" spc="-1" dirty="0">
                <a:solidFill>
                  <a:srgbClr val="000000"/>
                </a:solidFill>
                <a:latin typeface="Calibri Light"/>
              </a:rPr>
              <a:t>For instance coreference</a:t>
            </a:r>
            <a:endParaRPr lang="en-BE" sz="1450" b="0" strike="noStrike" spc="-1" dirty="0">
              <a:solidFill>
                <a:srgbClr val="000000"/>
              </a:solidFill>
              <a:latin typeface="Calibri"/>
            </a:endParaRPr>
          </a:p>
          <a:p>
            <a:pPr marL="2202840" lvl="4" indent="-514440">
              <a:lnSpc>
                <a:spcPct val="90000"/>
              </a:lnSpc>
              <a:spcBef>
                <a:spcPts val="374"/>
              </a:spcBef>
              <a:buClr>
                <a:srgbClr val="000000"/>
              </a:buClr>
              <a:buFont typeface="Wingdings" charset="2"/>
              <a:buChar char=""/>
            </a:pPr>
            <a:r>
              <a:rPr lang="en-US" sz="1450" b="0" strike="noStrike" spc="-1" dirty="0">
                <a:solidFill>
                  <a:srgbClr val="000000"/>
                </a:solidFill>
                <a:latin typeface="Calibri Light"/>
              </a:rPr>
              <a:t>Dutch BERT model (BERTje)</a:t>
            </a:r>
            <a:endParaRPr lang="en-BE" sz="145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BE" sz="1450" b="0" strike="noStrike" spc="-1" dirty="0">
              <a:solidFill>
                <a:srgbClr val="000000"/>
              </a:solidFill>
              <a:latin typeface="Calibri"/>
            </a:endParaRPr>
          </a:p>
          <a:p>
            <a:pPr marL="545400">
              <a:lnSpc>
                <a:spcPct val="90000"/>
              </a:lnSpc>
              <a:spcBef>
                <a:spcPts val="374"/>
              </a:spcBef>
              <a:buNone/>
              <a:tabLst>
                <a:tab pos="0" algn="l"/>
              </a:tabLst>
            </a:pPr>
            <a:endParaRPr lang="en-BE" sz="1600" b="0" strike="noStrike" spc="-1" dirty="0">
              <a:solidFill>
                <a:srgbClr val="000000"/>
              </a:solidFill>
              <a:latin typeface="Calibri"/>
            </a:endParaRPr>
          </a:p>
          <a:p>
            <a:pPr marL="545400">
              <a:lnSpc>
                <a:spcPct val="90000"/>
              </a:lnSpc>
              <a:spcBef>
                <a:spcPts val="374"/>
              </a:spcBef>
              <a:buNone/>
              <a:tabLst>
                <a:tab pos="0" algn="l"/>
              </a:tabLst>
            </a:pPr>
            <a:endParaRPr lang="en-BE" sz="1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4" name="PlaceHolder 3"/>
          <p:cNvSpPr>
            <a:spLocks noGrp="1"/>
          </p:cNvSpPr>
          <p:nvPr>
            <p:ph type="sldNum" idx="38"/>
          </p:nvPr>
        </p:nvSpPr>
        <p:spPr>
          <a:xfrm>
            <a:off x="6458040" y="4767120"/>
            <a:ext cx="2057040" cy="2736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pos="0" algn="l"/>
              </a:tabLst>
              <a:defRPr lang="en-GB" sz="900" b="0" strike="noStrike" spc="-1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fld id="{74764A4B-D9E9-45F7-B4AD-1ABB7CF0D462}" type="slidenum">
              <a:rPr lang="en-GB" sz="900" b="0" strike="noStrike" spc="-1">
                <a:solidFill>
                  <a:srgbClr val="8B8B8B"/>
                </a:solidFill>
                <a:latin typeface="Calibri"/>
              </a:rPr>
              <a:t>32</a:t>
            </a:fld>
            <a:endParaRPr lang="en-US" sz="900" b="0" strike="noStrike" spc="-1" dirty="0">
              <a:latin typeface="Times New Roman"/>
            </a:endParaRPr>
          </a:p>
        </p:txBody>
      </p:sp>
      <p:pic>
        <p:nvPicPr>
          <p:cNvPr id="405" name="Picture 3"/>
          <p:cNvPicPr/>
          <p:nvPr/>
        </p:nvPicPr>
        <p:blipFill>
          <a:blip r:embed="rId2"/>
          <a:stretch/>
        </p:blipFill>
        <p:spPr>
          <a:xfrm>
            <a:off x="6194880" y="1991160"/>
            <a:ext cx="1953720" cy="2860560"/>
          </a:xfrm>
          <a:prstGeom prst="rect">
            <a:avLst/>
          </a:prstGeom>
          <a:ln w="0">
            <a:noFill/>
          </a:ln>
        </p:spPr>
      </p:pic>
      <p:pic>
        <p:nvPicPr>
          <p:cNvPr id="406" name="Picture 5"/>
          <p:cNvPicPr/>
          <p:nvPr/>
        </p:nvPicPr>
        <p:blipFill>
          <a:blip r:embed="rId3"/>
          <a:stretch/>
        </p:blipFill>
        <p:spPr>
          <a:xfrm>
            <a:off x="258120" y="3155040"/>
            <a:ext cx="1876320" cy="1844640"/>
          </a:xfrm>
          <a:prstGeom prst="rect">
            <a:avLst/>
          </a:prstGeom>
          <a:ln w="0">
            <a:noFill/>
          </a:ln>
        </p:spPr>
      </p:pic>
      <p:sp>
        <p:nvSpPr>
          <p:cNvPr id="407" name="Straight Connector 7"/>
          <p:cNvSpPr/>
          <p:nvPr/>
        </p:nvSpPr>
        <p:spPr>
          <a:xfrm flipV="1">
            <a:off x="2134800" y="2773800"/>
            <a:ext cx="4060080" cy="1628280"/>
          </a:xfrm>
          <a:prstGeom prst="line">
            <a:avLst/>
          </a:prstGeom>
          <a:ln>
            <a:solidFill>
              <a:srgbClr val="4472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9B05FA3-6B83-309D-4656-BA995BC6E1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5431" y="4257451"/>
            <a:ext cx="361969" cy="374669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993960"/>
          </a:xfrm>
          <a:prstGeom prst="rect">
            <a:avLst/>
          </a:prstGeom>
          <a:noFill/>
          <a:ln w="0">
            <a:noFill/>
          </a:ln>
        </p:spPr>
        <p:txBody>
          <a:bodyPr lIns="48240" tIns="24120" rIns="48240" bIns="24120" anchor="b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2400" b="0" strike="noStrike" spc="-1" dirty="0">
                <a:solidFill>
                  <a:srgbClr val="000000"/>
                </a:solidFill>
                <a:latin typeface="Calibri Light"/>
              </a:rPr>
              <a:t>BERT transformer : general and domain specific language model</a:t>
            </a:r>
            <a:endParaRPr lang="en-BE" sz="2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9" name="PlaceHolder 2"/>
          <p:cNvSpPr>
            <a:spLocks noGrp="1"/>
          </p:cNvSpPr>
          <p:nvPr>
            <p:ph/>
          </p:nvPr>
        </p:nvSpPr>
        <p:spPr>
          <a:xfrm>
            <a:off x="628560" y="1369080"/>
            <a:ext cx="7886520" cy="3263040"/>
          </a:xfrm>
          <a:prstGeom prst="rect">
            <a:avLst/>
          </a:prstGeom>
          <a:noFill/>
          <a:ln w="0">
            <a:noFill/>
          </a:ln>
        </p:spPr>
        <p:txBody>
          <a:bodyPr lIns="48240" tIns="24120" rIns="48240" bIns="24120" anchor="t">
            <a:noAutofit/>
          </a:bodyPr>
          <a:lstStyle/>
          <a:p>
            <a:r>
              <a:rPr lang="en-GB" sz="14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The LLM family:</a:t>
            </a:r>
          </a:p>
          <a:p>
            <a:pPr lvl="1"/>
            <a:r>
              <a:rPr lang="en-GB" sz="14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General </a:t>
            </a:r>
            <a:r>
              <a:rPr lang="en-GB" sz="14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: BERT (Bidirectional Encoder Representations from Transformers) </a:t>
            </a:r>
          </a:p>
          <a:p>
            <a:pPr marL="342900" lvl="1" indent="0">
              <a:buNone/>
            </a:pPr>
            <a:r>
              <a:rPr lang="en-GB" sz="14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      [</a:t>
            </a:r>
            <a:r>
              <a:rPr lang="en-US" sz="14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Devlin  et al., (2018)</a:t>
            </a:r>
            <a:r>
              <a:rPr lang="en-GB" sz="14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], RoBERTa [Liu et al., (2019)]</a:t>
            </a:r>
          </a:p>
          <a:p>
            <a:pPr marL="342900" lvl="1" indent="0">
              <a:buNone/>
            </a:pPr>
            <a:endParaRPr lang="en-GB" sz="14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lvl="1"/>
            <a:r>
              <a:rPr lang="en-GB" sz="14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Multi-lingual vs. mono-lingual </a:t>
            </a:r>
            <a:r>
              <a:rPr lang="en-GB" sz="14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(possibly underresourced language)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GB" sz="14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Dutch  BERTje [</a:t>
            </a:r>
            <a:r>
              <a:rPr lang="en-US" sz="14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De Vries et al., (2019)],</a:t>
            </a:r>
            <a:r>
              <a:rPr lang="en-GB" sz="14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RobBERT [</a:t>
            </a:r>
            <a:r>
              <a:rPr lang="en-US" sz="14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Delobelle et al, (2020)</a:t>
            </a:r>
            <a:r>
              <a:rPr lang="en-GB" sz="14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]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GB" sz="14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Multi-lingual : mBERT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GB" sz="14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French : CamemBERT </a:t>
            </a:r>
          </a:p>
          <a:p>
            <a:pPr marL="685800" lvl="2" indent="0">
              <a:buNone/>
            </a:pPr>
            <a:endParaRPr lang="en-GB" sz="14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lvl="1"/>
            <a:r>
              <a:rPr lang="en-GB" sz="14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Domain specific medical – scientific</a:t>
            </a:r>
            <a:r>
              <a:rPr lang="en-GB" sz="14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: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GB" sz="14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BioBERT [Lee et al., (2020)] , SciBERT [</a:t>
            </a:r>
            <a:r>
              <a:rPr lang="en-GB" sz="1400" i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Beltagy et al., (2019)</a:t>
            </a:r>
            <a:r>
              <a:rPr lang="en-GB" sz="14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]</a:t>
            </a:r>
          </a:p>
          <a:p>
            <a:pPr marL="685800" lvl="2" indent="0">
              <a:buNone/>
            </a:pPr>
            <a:endParaRPr lang="en-GB" sz="105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marL="0" indent="0">
              <a:buNone/>
            </a:pPr>
            <a:endParaRPr lang="en-BE" sz="700" b="0" strike="noStrike" spc="-1" dirty="0">
              <a:solidFill>
                <a:srgbClr val="000000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marL="1002600">
              <a:lnSpc>
                <a:spcPct val="90000"/>
              </a:lnSpc>
              <a:spcBef>
                <a:spcPts val="374"/>
              </a:spcBef>
              <a:buNone/>
              <a:tabLst>
                <a:tab pos="0" algn="l"/>
              </a:tabLst>
            </a:pPr>
            <a:endParaRPr lang="en-BE" sz="7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10" name="PlaceHolder 3"/>
          <p:cNvSpPr>
            <a:spLocks noGrp="1"/>
          </p:cNvSpPr>
          <p:nvPr>
            <p:ph type="sldNum" idx="39"/>
          </p:nvPr>
        </p:nvSpPr>
        <p:spPr>
          <a:xfrm>
            <a:off x="6458040" y="4767120"/>
            <a:ext cx="2057040" cy="2736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pos="0" algn="l"/>
              </a:tabLst>
              <a:defRPr lang="en-GB" sz="900" b="0" strike="noStrike" spc="-1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fld id="{70471E5C-F95E-40F2-BF8D-4DC40C376569}" type="slidenum">
              <a:rPr lang="en-GB" sz="900" b="0" strike="noStrike" spc="-1">
                <a:solidFill>
                  <a:srgbClr val="8B8B8B"/>
                </a:solidFill>
                <a:latin typeface="Calibri"/>
              </a:rPr>
              <a:t>33</a:t>
            </a:fld>
            <a:endParaRPr lang="en-US" sz="900" b="0" strike="noStrike" spc="-1" dirty="0">
              <a:latin typeface="Times New Roman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5B0A64C-B54A-8971-57AE-3AA0A6401C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5431" y="4257451"/>
            <a:ext cx="361969" cy="374669"/>
          </a:xfrm>
          <a:prstGeom prst="rect">
            <a:avLst/>
          </a:prstGeom>
        </p:spPr>
      </p:pic>
      <p:pic>
        <p:nvPicPr>
          <p:cNvPr id="3" name="Picture 2" descr="A diagram of a cartoon character&#10;&#10;Description automatically generated">
            <a:extLst>
              <a:ext uri="{FF2B5EF4-FFF2-40B4-BE49-F238E27FC236}">
                <a16:creationId xmlns:a16="http://schemas.microsoft.com/office/drawing/2014/main" id="{46B61C9B-B8A0-A9EA-4A65-AD8D5E068E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6296" y="1851258"/>
            <a:ext cx="1812869" cy="1023737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993960"/>
          </a:xfrm>
          <a:prstGeom prst="rect">
            <a:avLst/>
          </a:prstGeom>
          <a:noFill/>
          <a:ln w="0">
            <a:noFill/>
          </a:ln>
        </p:spPr>
        <p:txBody>
          <a:bodyPr lIns="48240" tIns="24120" rIns="48240" bIns="24120" anchor="b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2400" b="0" strike="noStrike" spc="-1" dirty="0">
                <a:solidFill>
                  <a:srgbClr val="000000"/>
                </a:solidFill>
                <a:latin typeface="Calibri Light"/>
              </a:rPr>
              <a:t>BERT transformer : language model</a:t>
            </a:r>
            <a:endParaRPr lang="en-BE" sz="2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9" name="PlaceHolder 2"/>
          <p:cNvSpPr>
            <a:spLocks noGrp="1"/>
          </p:cNvSpPr>
          <p:nvPr>
            <p:ph/>
          </p:nvPr>
        </p:nvSpPr>
        <p:spPr>
          <a:xfrm>
            <a:off x="628560" y="1369080"/>
            <a:ext cx="7886520" cy="3263040"/>
          </a:xfrm>
          <a:prstGeom prst="rect">
            <a:avLst/>
          </a:prstGeom>
          <a:noFill/>
          <a:ln w="0">
            <a:noFill/>
          </a:ln>
        </p:spPr>
        <p:txBody>
          <a:bodyPr lIns="48240" tIns="24120" rIns="48240" bIns="24120" anchor="t">
            <a:noAutofit/>
          </a:bodyPr>
          <a:lstStyle/>
          <a:p>
            <a:pPr marL="602640" indent="-514440">
              <a:lnSpc>
                <a:spcPct val="90000"/>
              </a:lnSpc>
              <a:spcBef>
                <a:spcPts val="751"/>
              </a:spcBef>
              <a:buClr>
                <a:srgbClr val="000000"/>
              </a:buClr>
              <a:buFont typeface="Arial"/>
              <a:buChar char="•"/>
            </a:pPr>
            <a:r>
              <a:rPr lang="en-US" sz="1400" b="1" strike="noStrike" spc="-1" dirty="0">
                <a:solidFill>
                  <a:srgbClr val="000000"/>
                </a:solidFill>
                <a:latin typeface="Calibri Light"/>
                <a:ea typeface="DejaVu Sans"/>
              </a:rPr>
              <a:t>NLP</a:t>
            </a:r>
            <a:endParaRPr lang="en-BE" sz="1400" b="0" strike="noStrike" spc="-1" dirty="0">
              <a:solidFill>
                <a:srgbClr val="000000"/>
              </a:solidFill>
              <a:latin typeface="Calibri"/>
            </a:endParaRPr>
          </a:p>
          <a:p>
            <a:pPr marL="1059840" lvl="1" indent="-514440">
              <a:lnSpc>
                <a:spcPct val="90000"/>
              </a:lnSpc>
              <a:spcBef>
                <a:spcPts val="374"/>
              </a:spcBef>
              <a:buClr>
                <a:srgbClr val="000000"/>
              </a:buClr>
              <a:buFont typeface="Courier New"/>
              <a:buChar char="o"/>
            </a:pPr>
            <a:r>
              <a:rPr lang="en-US" sz="1400" b="0" strike="noStrike" spc="-1" dirty="0">
                <a:solidFill>
                  <a:srgbClr val="000000"/>
                </a:solidFill>
                <a:latin typeface="Calibri Light"/>
                <a:ea typeface="DejaVu Sans"/>
              </a:rPr>
              <a:t>Neural machine translation</a:t>
            </a:r>
            <a:endParaRPr lang="en-BE" sz="1400" b="0" strike="noStrike" spc="-1" dirty="0">
              <a:solidFill>
                <a:srgbClr val="000000"/>
              </a:solidFill>
              <a:latin typeface="Calibri"/>
            </a:endParaRPr>
          </a:p>
          <a:p>
            <a:pPr marL="1059840" lvl="1" indent="-514440">
              <a:lnSpc>
                <a:spcPct val="90000"/>
              </a:lnSpc>
              <a:spcBef>
                <a:spcPts val="374"/>
              </a:spcBef>
              <a:buClr>
                <a:srgbClr val="000000"/>
              </a:buClr>
              <a:buFont typeface="Courier New"/>
              <a:buChar char="o"/>
            </a:pPr>
            <a:r>
              <a:rPr lang="en-US" sz="1400" b="0" strike="noStrike" spc="-1" dirty="0">
                <a:solidFill>
                  <a:srgbClr val="000000"/>
                </a:solidFill>
                <a:latin typeface="Calibri Light"/>
                <a:ea typeface="DejaVu Sans"/>
              </a:rPr>
              <a:t>Question answering</a:t>
            </a:r>
            <a:endParaRPr lang="en-BE" sz="1400" b="0" strike="noStrike" spc="-1" dirty="0">
              <a:solidFill>
                <a:srgbClr val="000000"/>
              </a:solidFill>
              <a:latin typeface="Calibri"/>
            </a:endParaRPr>
          </a:p>
          <a:p>
            <a:pPr marL="1059840" lvl="1" indent="-514440">
              <a:lnSpc>
                <a:spcPct val="90000"/>
              </a:lnSpc>
              <a:spcBef>
                <a:spcPts val="374"/>
              </a:spcBef>
              <a:buClr>
                <a:srgbClr val="000000"/>
              </a:buClr>
              <a:buFont typeface="Courier New"/>
              <a:buChar char="o"/>
            </a:pPr>
            <a:r>
              <a:rPr lang="en-US" sz="1400" b="0" strike="noStrike" spc="-1" dirty="0">
                <a:solidFill>
                  <a:srgbClr val="000000"/>
                </a:solidFill>
                <a:latin typeface="Calibri Light"/>
                <a:ea typeface="DejaVu Sans"/>
              </a:rPr>
              <a:t>Sentiment analysis</a:t>
            </a:r>
            <a:endParaRPr lang="en-BE" sz="1400" b="0" strike="noStrike" spc="-1" dirty="0">
              <a:solidFill>
                <a:srgbClr val="000000"/>
              </a:solidFill>
              <a:latin typeface="Calibri"/>
            </a:endParaRPr>
          </a:p>
          <a:p>
            <a:pPr marL="1059840" lvl="1" indent="-514440">
              <a:lnSpc>
                <a:spcPct val="90000"/>
              </a:lnSpc>
              <a:spcBef>
                <a:spcPts val="374"/>
              </a:spcBef>
              <a:buClr>
                <a:srgbClr val="000000"/>
              </a:buClr>
              <a:buFont typeface="Courier New"/>
              <a:buChar char="o"/>
            </a:pPr>
            <a:r>
              <a:rPr lang="en-US" sz="1400" b="0" strike="noStrike" spc="-1" dirty="0">
                <a:solidFill>
                  <a:srgbClr val="000000"/>
                </a:solidFill>
                <a:latin typeface="Calibri Light"/>
                <a:ea typeface="DejaVu Sans"/>
              </a:rPr>
              <a:t>Event extraction</a:t>
            </a:r>
            <a:endParaRPr lang="en-BE" sz="1400" b="0" strike="noStrike" spc="-1" dirty="0">
              <a:solidFill>
                <a:srgbClr val="000000"/>
              </a:solidFill>
              <a:latin typeface="Calibri"/>
            </a:endParaRPr>
          </a:p>
          <a:p>
            <a:pPr marL="1059840" lvl="1" indent="-514440">
              <a:lnSpc>
                <a:spcPct val="90000"/>
              </a:lnSpc>
              <a:spcBef>
                <a:spcPts val="374"/>
              </a:spcBef>
              <a:buClr>
                <a:srgbClr val="000000"/>
              </a:buClr>
              <a:buFont typeface="Courier New"/>
              <a:buChar char="o"/>
            </a:pPr>
            <a:r>
              <a:rPr lang="en-US" sz="1400" b="0" strike="noStrike" spc="-1" dirty="0">
                <a:solidFill>
                  <a:srgbClr val="000000"/>
                </a:solidFill>
                <a:latin typeface="Calibri Light"/>
                <a:ea typeface="DejaVu Sans"/>
              </a:rPr>
              <a:t>Text generation</a:t>
            </a:r>
            <a:endParaRPr lang="en-BE" sz="1400" b="0" strike="noStrike" spc="-1" dirty="0">
              <a:solidFill>
                <a:srgbClr val="000000"/>
              </a:solidFill>
              <a:latin typeface="Calibri"/>
            </a:endParaRPr>
          </a:p>
          <a:p>
            <a:pPr marL="545400">
              <a:lnSpc>
                <a:spcPct val="90000"/>
              </a:lnSpc>
              <a:spcBef>
                <a:spcPts val="374"/>
              </a:spcBef>
              <a:buNone/>
              <a:tabLst>
                <a:tab pos="0" algn="l"/>
              </a:tabLst>
            </a:pPr>
            <a:endParaRPr lang="en-BE" sz="700" b="0" strike="noStrike" spc="-1" dirty="0">
              <a:solidFill>
                <a:srgbClr val="000000"/>
              </a:solidFill>
              <a:latin typeface="Calibri"/>
            </a:endParaRPr>
          </a:p>
          <a:p>
            <a:pPr marL="1002600">
              <a:lnSpc>
                <a:spcPct val="90000"/>
              </a:lnSpc>
              <a:spcBef>
                <a:spcPts val="374"/>
              </a:spcBef>
              <a:buNone/>
              <a:tabLst>
                <a:tab pos="0" algn="l"/>
              </a:tabLst>
            </a:pPr>
            <a:endParaRPr lang="en-BE" sz="7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10" name="PlaceHolder 3"/>
          <p:cNvSpPr>
            <a:spLocks noGrp="1"/>
          </p:cNvSpPr>
          <p:nvPr>
            <p:ph type="sldNum" idx="39"/>
          </p:nvPr>
        </p:nvSpPr>
        <p:spPr>
          <a:xfrm>
            <a:off x="6458040" y="4767120"/>
            <a:ext cx="2057040" cy="2736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pos="0" algn="l"/>
              </a:tabLst>
              <a:defRPr lang="en-GB" sz="900" b="0" strike="noStrike" spc="-1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fld id="{70471E5C-F95E-40F2-BF8D-4DC40C376569}" type="slidenum">
              <a:rPr lang="en-GB" sz="900" b="0" strike="noStrike" spc="-1">
                <a:solidFill>
                  <a:srgbClr val="8B8B8B"/>
                </a:solidFill>
                <a:latin typeface="Calibri"/>
              </a:rPr>
              <a:t>34</a:t>
            </a:fld>
            <a:endParaRPr lang="en-US" sz="900" b="0" strike="noStrike" spc="-1" dirty="0">
              <a:latin typeface="Times New Roman"/>
            </a:endParaRPr>
          </a:p>
        </p:txBody>
      </p:sp>
      <p:sp>
        <p:nvSpPr>
          <p:cNvPr id="411" name="Right Brace 4"/>
          <p:cNvSpPr/>
          <p:nvPr/>
        </p:nvSpPr>
        <p:spPr>
          <a:xfrm>
            <a:off x="3808080" y="1789200"/>
            <a:ext cx="172800" cy="1045800"/>
          </a:xfrm>
          <a:prstGeom prst="rightBrace">
            <a:avLst>
              <a:gd name="adj1" fmla="val 8333"/>
              <a:gd name="adj2" fmla="val 50000"/>
            </a:avLst>
          </a:prstGeom>
          <a:noFill/>
          <a:ln>
            <a:solidFill>
              <a:srgbClr val="4472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2" name="TextBox 5"/>
          <p:cNvSpPr/>
          <p:nvPr/>
        </p:nvSpPr>
        <p:spPr>
          <a:xfrm>
            <a:off x="3433320" y="2091960"/>
            <a:ext cx="3081141" cy="367878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fr-BE" sz="1800" b="0" strike="noStrike" spc="-1" dirty="0">
                <a:solidFill>
                  <a:srgbClr val="000000"/>
                </a:solidFill>
                <a:latin typeface="Calibri"/>
              </a:rPr>
              <a:t>Needs language understanding</a:t>
            </a:r>
            <a:endParaRPr lang="en-US" sz="1800" b="0" strike="noStrike" spc="-1" dirty="0">
              <a:latin typeface="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5B0A64C-B54A-8971-57AE-3AA0A6401C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5431" y="4257451"/>
            <a:ext cx="361969" cy="374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9605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993960"/>
          </a:xfrm>
          <a:prstGeom prst="rect">
            <a:avLst/>
          </a:prstGeom>
          <a:noFill/>
          <a:ln w="0">
            <a:noFill/>
          </a:ln>
        </p:spPr>
        <p:txBody>
          <a:bodyPr lIns="48240" tIns="24120" rIns="48240" bIns="24120" anchor="b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2400" b="0" strike="noStrike" spc="-1" dirty="0">
                <a:solidFill>
                  <a:srgbClr val="000000"/>
                </a:solidFill>
                <a:latin typeface="Calibri Light"/>
              </a:rPr>
              <a:t>BERT transformer : language model</a:t>
            </a:r>
            <a:endParaRPr lang="en-BE" sz="2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14" name="PlaceHolder 2"/>
          <p:cNvSpPr>
            <a:spLocks noGrp="1"/>
          </p:cNvSpPr>
          <p:nvPr>
            <p:ph/>
          </p:nvPr>
        </p:nvSpPr>
        <p:spPr>
          <a:xfrm>
            <a:off x="628560" y="1369080"/>
            <a:ext cx="7886520" cy="3263040"/>
          </a:xfrm>
          <a:prstGeom prst="rect">
            <a:avLst/>
          </a:prstGeom>
          <a:noFill/>
          <a:ln w="0">
            <a:noFill/>
          </a:ln>
        </p:spPr>
        <p:txBody>
          <a:bodyPr lIns="48240" tIns="24120" rIns="48240" bIns="24120" anchor="t">
            <a:noAutofit/>
          </a:bodyPr>
          <a:lstStyle/>
          <a:p>
            <a:pPr marL="602640" indent="-514440">
              <a:lnSpc>
                <a:spcPct val="90000"/>
              </a:lnSpc>
              <a:spcBef>
                <a:spcPts val="751"/>
              </a:spcBef>
              <a:buClr>
                <a:srgbClr val="000000"/>
              </a:buClr>
              <a:buFont typeface="Arial"/>
              <a:buChar char="•"/>
            </a:pPr>
            <a:r>
              <a:rPr lang="en-US" sz="1400" b="1" strike="noStrike" spc="-1" dirty="0">
                <a:solidFill>
                  <a:srgbClr val="000000"/>
                </a:solidFill>
                <a:latin typeface="Calibri Light"/>
                <a:ea typeface="DejaVu Sans"/>
              </a:rPr>
              <a:t>NLP</a:t>
            </a:r>
            <a:endParaRPr lang="en-BE" sz="1400" b="0" strike="noStrike" spc="-1" dirty="0">
              <a:solidFill>
                <a:srgbClr val="000000"/>
              </a:solidFill>
              <a:latin typeface="Calibri"/>
            </a:endParaRPr>
          </a:p>
          <a:p>
            <a:pPr marL="1059840" lvl="1" indent="-514440">
              <a:lnSpc>
                <a:spcPct val="90000"/>
              </a:lnSpc>
              <a:spcBef>
                <a:spcPts val="374"/>
              </a:spcBef>
              <a:buClr>
                <a:srgbClr val="000000"/>
              </a:buClr>
              <a:buFont typeface="Courier New"/>
              <a:buChar char="o"/>
            </a:pPr>
            <a:r>
              <a:rPr lang="en-US" sz="1400" b="0" strike="noStrike" spc="-1" dirty="0">
                <a:solidFill>
                  <a:srgbClr val="000000"/>
                </a:solidFill>
                <a:latin typeface="Calibri Light"/>
                <a:ea typeface="DejaVu Sans"/>
              </a:rPr>
              <a:t>Neural machine translation</a:t>
            </a:r>
            <a:endParaRPr lang="en-BE" sz="1400" b="0" strike="noStrike" spc="-1" dirty="0">
              <a:solidFill>
                <a:srgbClr val="000000"/>
              </a:solidFill>
              <a:latin typeface="Calibri"/>
            </a:endParaRPr>
          </a:p>
          <a:p>
            <a:pPr marL="1059840" lvl="1" indent="-514440">
              <a:lnSpc>
                <a:spcPct val="90000"/>
              </a:lnSpc>
              <a:spcBef>
                <a:spcPts val="374"/>
              </a:spcBef>
              <a:buClr>
                <a:srgbClr val="000000"/>
              </a:buClr>
              <a:buFont typeface="Courier New"/>
              <a:buChar char="o"/>
            </a:pPr>
            <a:r>
              <a:rPr lang="en-US" sz="1400" b="0" strike="noStrike" spc="-1" dirty="0">
                <a:solidFill>
                  <a:srgbClr val="000000"/>
                </a:solidFill>
                <a:latin typeface="Calibri Light"/>
                <a:ea typeface="DejaVu Sans"/>
              </a:rPr>
              <a:t>Question answering</a:t>
            </a:r>
            <a:endParaRPr lang="en-BE" sz="1400" b="0" strike="noStrike" spc="-1" dirty="0">
              <a:solidFill>
                <a:srgbClr val="000000"/>
              </a:solidFill>
              <a:latin typeface="Calibri"/>
            </a:endParaRPr>
          </a:p>
          <a:p>
            <a:pPr marL="1059840" lvl="1" indent="-514440">
              <a:lnSpc>
                <a:spcPct val="90000"/>
              </a:lnSpc>
              <a:spcBef>
                <a:spcPts val="374"/>
              </a:spcBef>
              <a:buClr>
                <a:srgbClr val="000000"/>
              </a:buClr>
              <a:buFont typeface="Courier New"/>
              <a:buChar char="o"/>
            </a:pPr>
            <a:r>
              <a:rPr lang="en-US" sz="1400" b="0" strike="noStrike" spc="-1" dirty="0">
                <a:solidFill>
                  <a:srgbClr val="000000"/>
                </a:solidFill>
                <a:latin typeface="Calibri Light"/>
                <a:ea typeface="DejaVu Sans"/>
              </a:rPr>
              <a:t>Sentiment analysis</a:t>
            </a:r>
            <a:endParaRPr lang="en-BE" sz="1400" b="0" strike="noStrike" spc="-1" dirty="0">
              <a:solidFill>
                <a:srgbClr val="000000"/>
              </a:solidFill>
              <a:latin typeface="Calibri"/>
            </a:endParaRPr>
          </a:p>
          <a:p>
            <a:pPr marL="1059840" lvl="1" indent="-514440">
              <a:lnSpc>
                <a:spcPct val="90000"/>
              </a:lnSpc>
              <a:spcBef>
                <a:spcPts val="374"/>
              </a:spcBef>
              <a:buClr>
                <a:srgbClr val="000000"/>
              </a:buClr>
              <a:buFont typeface="Courier New"/>
              <a:buChar char="o"/>
            </a:pPr>
            <a:r>
              <a:rPr lang="en-US" sz="1400" b="0" strike="noStrike" spc="-1" dirty="0">
                <a:solidFill>
                  <a:srgbClr val="000000"/>
                </a:solidFill>
                <a:latin typeface="Calibri Light"/>
                <a:ea typeface="DejaVu Sans"/>
              </a:rPr>
              <a:t>Event extraction</a:t>
            </a:r>
            <a:endParaRPr lang="en-BE" sz="1400" b="0" strike="noStrike" spc="-1" dirty="0">
              <a:solidFill>
                <a:srgbClr val="000000"/>
              </a:solidFill>
              <a:latin typeface="Calibri"/>
            </a:endParaRPr>
          </a:p>
          <a:p>
            <a:pPr marL="1059840" lvl="1" indent="-514440">
              <a:lnSpc>
                <a:spcPct val="90000"/>
              </a:lnSpc>
              <a:spcBef>
                <a:spcPts val="374"/>
              </a:spcBef>
              <a:buClr>
                <a:srgbClr val="000000"/>
              </a:buClr>
              <a:buFont typeface="Courier New"/>
              <a:buChar char="o"/>
            </a:pPr>
            <a:r>
              <a:rPr lang="en-US" sz="1400" b="0" strike="noStrike" spc="-1" dirty="0">
                <a:solidFill>
                  <a:srgbClr val="000000"/>
                </a:solidFill>
                <a:latin typeface="Calibri Light"/>
                <a:ea typeface="DejaVu Sans"/>
              </a:rPr>
              <a:t>Text </a:t>
            </a:r>
            <a:r>
              <a:rPr lang="en-GB" sz="1400" b="0" strike="noStrike" spc="-1" dirty="0">
                <a:solidFill>
                  <a:srgbClr val="000000"/>
                </a:solidFill>
                <a:latin typeface="Calibri Light"/>
                <a:ea typeface="DejaVu Sans"/>
              </a:rPr>
              <a:t>generation</a:t>
            </a:r>
            <a:endParaRPr lang="en-BE" sz="1400" b="0" strike="noStrike" spc="-1" dirty="0">
              <a:solidFill>
                <a:srgbClr val="000000"/>
              </a:solidFill>
              <a:latin typeface="Calibri"/>
            </a:endParaRPr>
          </a:p>
          <a:p>
            <a:pPr marL="602640" indent="-514440">
              <a:lnSpc>
                <a:spcPct val="90000"/>
              </a:lnSpc>
              <a:spcBef>
                <a:spcPts val="751"/>
              </a:spcBef>
              <a:buClr>
                <a:srgbClr val="000000"/>
              </a:buClr>
              <a:buFont typeface="Arial"/>
              <a:buChar char="•"/>
            </a:pPr>
            <a:r>
              <a:rPr lang="en-US" sz="1400" b="1" strike="noStrike" spc="-1" dirty="0">
                <a:solidFill>
                  <a:srgbClr val="000000"/>
                </a:solidFill>
                <a:latin typeface="Calibri Light"/>
                <a:ea typeface="DejaVu Sans"/>
              </a:rPr>
              <a:t>BERT pre-training + fine-tuning</a:t>
            </a:r>
            <a:endParaRPr lang="en-BE" sz="700" b="0" strike="noStrike" spc="-1" dirty="0">
              <a:solidFill>
                <a:srgbClr val="000000"/>
              </a:solidFill>
              <a:latin typeface="Calibri"/>
            </a:endParaRPr>
          </a:p>
          <a:p>
            <a:pPr marL="1059840" lvl="1" indent="-514440">
              <a:lnSpc>
                <a:spcPct val="90000"/>
              </a:lnSpc>
              <a:spcBef>
                <a:spcPts val="374"/>
              </a:spcBef>
              <a:buClr>
                <a:srgbClr val="000000"/>
              </a:buClr>
              <a:buFont typeface="Courier New"/>
              <a:buChar char="o"/>
            </a:pPr>
            <a:r>
              <a:rPr lang="en-US" sz="1400" b="1" strike="noStrike" spc="-1" dirty="0">
                <a:solidFill>
                  <a:srgbClr val="000000"/>
                </a:solidFill>
                <a:latin typeface="Calibri Light"/>
                <a:ea typeface="DejaVu Sans"/>
              </a:rPr>
              <a:t>Pre-train </a:t>
            </a:r>
            <a:r>
              <a:rPr lang="en-US" sz="1400" b="0" strike="noStrike" spc="-1" dirty="0">
                <a:solidFill>
                  <a:srgbClr val="000000"/>
                </a:solidFill>
                <a:latin typeface="Calibri Light"/>
                <a:ea typeface="DejaVu Sans"/>
              </a:rPr>
              <a:t>a BERT model to understand language : </a:t>
            </a:r>
            <a:r>
              <a:rPr lang="en-US" sz="1400" b="1" strike="noStrike" spc="-1" dirty="0">
                <a:solidFill>
                  <a:srgbClr val="000000"/>
                </a:solidFill>
                <a:latin typeface="Calibri Light"/>
                <a:ea typeface="DejaVu Sans"/>
              </a:rPr>
              <a:t>unsupervised learning</a:t>
            </a:r>
            <a:endParaRPr lang="en-BE" sz="1400" b="0" strike="noStrike" spc="-1" dirty="0">
              <a:solidFill>
                <a:srgbClr val="000000"/>
              </a:solidFill>
              <a:latin typeface="Calibri"/>
            </a:endParaRPr>
          </a:p>
          <a:p>
            <a:pPr marL="1517040" lvl="2" indent="-514440">
              <a:lnSpc>
                <a:spcPct val="90000"/>
              </a:lnSpc>
              <a:spcBef>
                <a:spcPts val="374"/>
              </a:spcBef>
              <a:buClr>
                <a:srgbClr val="000000"/>
              </a:buClr>
              <a:buFont typeface="Wingdings" charset="2"/>
              <a:buChar char=""/>
            </a:pPr>
            <a:r>
              <a:rPr lang="en-US" sz="1400" b="0" strike="noStrike" spc="-1" dirty="0">
                <a:solidFill>
                  <a:srgbClr val="000000"/>
                </a:solidFill>
                <a:latin typeface="Calibri Light"/>
                <a:ea typeface="DejaVu Sans"/>
              </a:rPr>
              <a:t>Typically trained on millions of sentences</a:t>
            </a:r>
            <a:endParaRPr lang="en-BE" sz="1400" b="0" strike="noStrike" spc="-1" dirty="0">
              <a:solidFill>
                <a:srgbClr val="000000"/>
              </a:solidFill>
              <a:latin typeface="Calibri"/>
            </a:endParaRPr>
          </a:p>
          <a:p>
            <a:pPr marL="1517040" lvl="2" indent="-514440">
              <a:lnSpc>
                <a:spcPct val="90000"/>
              </a:lnSpc>
              <a:spcBef>
                <a:spcPts val="374"/>
              </a:spcBef>
              <a:buClr>
                <a:srgbClr val="000000"/>
              </a:buClr>
              <a:buFont typeface="Wingdings" charset="2"/>
              <a:buChar char=""/>
            </a:pPr>
            <a:r>
              <a:rPr lang="en-US" sz="1400" b="0" strike="noStrike" spc="-1" dirty="0">
                <a:solidFill>
                  <a:srgbClr val="000000"/>
                </a:solidFill>
                <a:latin typeface="Calibri Light"/>
                <a:ea typeface="DejaVu Sans"/>
              </a:rPr>
              <a:t>Produces word embeddings</a:t>
            </a:r>
            <a:endParaRPr lang="en-BE" sz="1400" b="0" strike="noStrike" spc="-1" dirty="0">
              <a:solidFill>
                <a:srgbClr val="000000"/>
              </a:solidFill>
              <a:latin typeface="Calibri"/>
            </a:endParaRPr>
          </a:p>
          <a:p>
            <a:pPr marL="545400">
              <a:lnSpc>
                <a:spcPct val="90000"/>
              </a:lnSpc>
              <a:spcBef>
                <a:spcPts val="374"/>
              </a:spcBef>
              <a:buNone/>
              <a:tabLst>
                <a:tab pos="0" algn="l"/>
              </a:tabLst>
            </a:pPr>
            <a:endParaRPr lang="en-BE" sz="700" b="0" strike="noStrike" spc="-1" dirty="0">
              <a:solidFill>
                <a:srgbClr val="000000"/>
              </a:solidFill>
              <a:latin typeface="Calibri"/>
            </a:endParaRPr>
          </a:p>
          <a:p>
            <a:pPr marL="1002600">
              <a:lnSpc>
                <a:spcPct val="90000"/>
              </a:lnSpc>
              <a:spcBef>
                <a:spcPts val="374"/>
              </a:spcBef>
              <a:buNone/>
              <a:tabLst>
                <a:tab pos="0" algn="l"/>
              </a:tabLst>
            </a:pPr>
            <a:endParaRPr lang="en-BE" sz="7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15" name="PlaceHolder 3"/>
          <p:cNvSpPr>
            <a:spLocks noGrp="1"/>
          </p:cNvSpPr>
          <p:nvPr>
            <p:ph type="sldNum" idx="40"/>
          </p:nvPr>
        </p:nvSpPr>
        <p:spPr>
          <a:xfrm>
            <a:off x="6458040" y="4767120"/>
            <a:ext cx="2057040" cy="2736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pos="0" algn="l"/>
              </a:tabLst>
              <a:defRPr lang="en-GB" sz="900" b="0" strike="noStrike" spc="-1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fld id="{70B32846-ABC0-4407-B7CB-963F9C9D30CF}" type="slidenum">
              <a:rPr lang="en-GB" sz="900" b="0" strike="noStrike" spc="-1">
                <a:solidFill>
                  <a:srgbClr val="8B8B8B"/>
                </a:solidFill>
                <a:latin typeface="Calibri"/>
              </a:rPr>
              <a:t>35</a:t>
            </a:fld>
            <a:endParaRPr lang="en-US" sz="900" b="0" strike="noStrike" spc="-1" dirty="0">
              <a:latin typeface="Times New Roman"/>
            </a:endParaRPr>
          </a:p>
        </p:txBody>
      </p:sp>
      <p:sp>
        <p:nvSpPr>
          <p:cNvPr id="416" name="Right Brace 4"/>
          <p:cNvSpPr/>
          <p:nvPr/>
        </p:nvSpPr>
        <p:spPr>
          <a:xfrm>
            <a:off x="3808080" y="1789200"/>
            <a:ext cx="172800" cy="1045800"/>
          </a:xfrm>
          <a:prstGeom prst="rightBrace">
            <a:avLst>
              <a:gd name="adj1" fmla="val 8333"/>
              <a:gd name="adj2" fmla="val 50000"/>
            </a:avLst>
          </a:prstGeom>
          <a:noFill/>
          <a:ln>
            <a:solidFill>
              <a:srgbClr val="4472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7" name="TextBox 5"/>
          <p:cNvSpPr/>
          <p:nvPr/>
        </p:nvSpPr>
        <p:spPr>
          <a:xfrm>
            <a:off x="3433320" y="2091960"/>
            <a:ext cx="3081141" cy="367878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fr-BE" sz="1800" b="0" strike="noStrike" spc="-1" dirty="0">
                <a:solidFill>
                  <a:srgbClr val="000000"/>
                </a:solidFill>
                <a:latin typeface="Calibri"/>
              </a:rPr>
              <a:t>Needs language understanding</a:t>
            </a:r>
            <a:endParaRPr lang="en-US" sz="1800" b="0" strike="noStrike" spc="-1" dirty="0">
              <a:latin typeface="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17A6FDE-253A-EDE8-DA9C-23E9F221CB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5431" y="4257451"/>
            <a:ext cx="361969" cy="374669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993960"/>
          </a:xfrm>
          <a:prstGeom prst="rect">
            <a:avLst/>
          </a:prstGeom>
          <a:noFill/>
          <a:ln w="0">
            <a:noFill/>
          </a:ln>
        </p:spPr>
        <p:txBody>
          <a:bodyPr lIns="48240" tIns="24120" rIns="48240" bIns="24120" anchor="b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2400" b="0" strike="noStrike" spc="-1" dirty="0">
                <a:solidFill>
                  <a:srgbClr val="000000"/>
                </a:solidFill>
                <a:latin typeface="Calibri Light"/>
              </a:rPr>
              <a:t>BERT transformer : language model</a:t>
            </a:r>
            <a:endParaRPr lang="en-BE" sz="2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19" name="PlaceHolder 2"/>
          <p:cNvSpPr>
            <a:spLocks noGrp="1"/>
          </p:cNvSpPr>
          <p:nvPr>
            <p:ph/>
          </p:nvPr>
        </p:nvSpPr>
        <p:spPr>
          <a:xfrm>
            <a:off x="628560" y="1369080"/>
            <a:ext cx="7886520" cy="3263040"/>
          </a:xfrm>
          <a:prstGeom prst="rect">
            <a:avLst/>
          </a:prstGeom>
          <a:noFill/>
          <a:ln w="0">
            <a:noFill/>
          </a:ln>
        </p:spPr>
        <p:txBody>
          <a:bodyPr lIns="48240" tIns="24120" rIns="48240" bIns="24120" anchor="t">
            <a:noAutofit/>
          </a:bodyPr>
          <a:lstStyle/>
          <a:p>
            <a:pPr marL="602640" indent="-514440">
              <a:lnSpc>
                <a:spcPct val="90000"/>
              </a:lnSpc>
              <a:spcBef>
                <a:spcPts val="751"/>
              </a:spcBef>
              <a:buClr>
                <a:srgbClr val="000000"/>
              </a:buClr>
              <a:buFont typeface="Arial"/>
              <a:buChar char="•"/>
            </a:pPr>
            <a:r>
              <a:rPr lang="en-US" sz="1400" b="1" strike="noStrike" spc="-1" dirty="0">
                <a:solidFill>
                  <a:srgbClr val="000000"/>
                </a:solidFill>
                <a:latin typeface="Calibri Light"/>
                <a:ea typeface="DejaVu Sans"/>
              </a:rPr>
              <a:t>NLP</a:t>
            </a:r>
            <a:endParaRPr lang="en-BE" sz="1400" b="0" strike="noStrike" spc="-1" dirty="0">
              <a:solidFill>
                <a:srgbClr val="000000"/>
              </a:solidFill>
              <a:latin typeface="Calibri"/>
            </a:endParaRPr>
          </a:p>
          <a:p>
            <a:pPr marL="1059840" lvl="1" indent="-514440">
              <a:lnSpc>
                <a:spcPct val="90000"/>
              </a:lnSpc>
              <a:spcBef>
                <a:spcPts val="374"/>
              </a:spcBef>
              <a:buClr>
                <a:srgbClr val="000000"/>
              </a:buClr>
              <a:buFont typeface="Courier New"/>
              <a:buChar char="o"/>
            </a:pPr>
            <a:r>
              <a:rPr lang="en-US" sz="1400" b="0" strike="noStrike" spc="-1" dirty="0">
                <a:solidFill>
                  <a:srgbClr val="000000"/>
                </a:solidFill>
                <a:latin typeface="Calibri Light"/>
                <a:ea typeface="DejaVu Sans"/>
              </a:rPr>
              <a:t>Neural machine translation</a:t>
            </a:r>
            <a:endParaRPr lang="en-BE" sz="1400" b="0" strike="noStrike" spc="-1" dirty="0">
              <a:solidFill>
                <a:srgbClr val="000000"/>
              </a:solidFill>
              <a:latin typeface="Calibri"/>
            </a:endParaRPr>
          </a:p>
          <a:p>
            <a:pPr marL="1059840" lvl="1" indent="-514440">
              <a:lnSpc>
                <a:spcPct val="90000"/>
              </a:lnSpc>
              <a:spcBef>
                <a:spcPts val="374"/>
              </a:spcBef>
              <a:buClr>
                <a:srgbClr val="000000"/>
              </a:buClr>
              <a:buFont typeface="Courier New"/>
              <a:buChar char="o"/>
            </a:pPr>
            <a:r>
              <a:rPr lang="en-US" sz="1400" b="0" strike="noStrike" spc="-1" dirty="0">
                <a:solidFill>
                  <a:srgbClr val="000000"/>
                </a:solidFill>
                <a:latin typeface="Calibri Light"/>
                <a:ea typeface="DejaVu Sans"/>
              </a:rPr>
              <a:t>Question answering</a:t>
            </a:r>
            <a:endParaRPr lang="en-BE" sz="1400" b="0" strike="noStrike" spc="-1" dirty="0">
              <a:solidFill>
                <a:srgbClr val="000000"/>
              </a:solidFill>
              <a:latin typeface="Calibri"/>
            </a:endParaRPr>
          </a:p>
          <a:p>
            <a:pPr marL="1059840" lvl="1" indent="-514440">
              <a:lnSpc>
                <a:spcPct val="90000"/>
              </a:lnSpc>
              <a:spcBef>
                <a:spcPts val="374"/>
              </a:spcBef>
              <a:buClr>
                <a:srgbClr val="000000"/>
              </a:buClr>
              <a:buFont typeface="Courier New"/>
              <a:buChar char="o"/>
            </a:pPr>
            <a:r>
              <a:rPr lang="en-US" sz="1400" b="0" strike="noStrike" spc="-1" dirty="0">
                <a:solidFill>
                  <a:srgbClr val="000000"/>
                </a:solidFill>
                <a:latin typeface="Calibri Light"/>
                <a:ea typeface="DejaVu Sans"/>
              </a:rPr>
              <a:t>Sentiment analysis</a:t>
            </a:r>
            <a:endParaRPr lang="en-BE" sz="1400" b="0" strike="noStrike" spc="-1" dirty="0">
              <a:solidFill>
                <a:srgbClr val="000000"/>
              </a:solidFill>
              <a:latin typeface="Calibri"/>
            </a:endParaRPr>
          </a:p>
          <a:p>
            <a:pPr marL="1059840" lvl="1" indent="-514440">
              <a:lnSpc>
                <a:spcPct val="90000"/>
              </a:lnSpc>
              <a:spcBef>
                <a:spcPts val="374"/>
              </a:spcBef>
              <a:buClr>
                <a:srgbClr val="000000"/>
              </a:buClr>
              <a:buFont typeface="Courier New"/>
              <a:buChar char="o"/>
            </a:pPr>
            <a:r>
              <a:rPr lang="en-US" sz="1400" b="0" strike="noStrike" spc="-1" dirty="0">
                <a:solidFill>
                  <a:srgbClr val="000000"/>
                </a:solidFill>
                <a:latin typeface="Calibri Light"/>
                <a:ea typeface="DejaVu Sans"/>
              </a:rPr>
              <a:t>Event extraction</a:t>
            </a:r>
            <a:endParaRPr lang="en-BE" sz="1400" b="0" strike="noStrike" spc="-1" dirty="0">
              <a:solidFill>
                <a:srgbClr val="000000"/>
              </a:solidFill>
              <a:latin typeface="Calibri"/>
            </a:endParaRPr>
          </a:p>
          <a:p>
            <a:pPr marL="1059840" lvl="1" indent="-514440">
              <a:lnSpc>
                <a:spcPct val="90000"/>
              </a:lnSpc>
              <a:spcBef>
                <a:spcPts val="374"/>
              </a:spcBef>
              <a:buClr>
                <a:srgbClr val="000000"/>
              </a:buClr>
              <a:buFont typeface="Courier New"/>
              <a:buChar char="o"/>
            </a:pPr>
            <a:r>
              <a:rPr lang="en-US" sz="1400" b="1" strike="noStrike" spc="-1" dirty="0">
                <a:solidFill>
                  <a:srgbClr val="002060"/>
                </a:solidFill>
                <a:latin typeface="Calibri Light"/>
                <a:ea typeface="DejaVu Sans"/>
              </a:rPr>
              <a:t>Text generation -&gt; ChatGPT</a:t>
            </a:r>
          </a:p>
          <a:p>
            <a:pPr marL="602640" indent="-514440">
              <a:lnSpc>
                <a:spcPct val="90000"/>
              </a:lnSpc>
              <a:spcBef>
                <a:spcPts val="751"/>
              </a:spcBef>
              <a:buClr>
                <a:srgbClr val="000000"/>
              </a:buClr>
              <a:buFont typeface="Arial"/>
              <a:buChar char="•"/>
            </a:pPr>
            <a:r>
              <a:rPr lang="en-US" sz="1400" b="1" strike="noStrike" spc="-1" dirty="0">
                <a:solidFill>
                  <a:srgbClr val="000000"/>
                </a:solidFill>
                <a:latin typeface="Calibri Light"/>
                <a:ea typeface="DejaVu Sans"/>
              </a:rPr>
              <a:t>BERT pre-training + fine-tuning</a:t>
            </a:r>
            <a:endParaRPr lang="en-BE" sz="1400" b="0" strike="noStrike" spc="-1" dirty="0">
              <a:solidFill>
                <a:srgbClr val="000000"/>
              </a:solidFill>
              <a:latin typeface="Calibri"/>
            </a:endParaRPr>
          </a:p>
          <a:p>
            <a:pPr marL="1059840" lvl="1" indent="-514440">
              <a:lnSpc>
                <a:spcPct val="90000"/>
              </a:lnSpc>
              <a:spcBef>
                <a:spcPts val="374"/>
              </a:spcBef>
              <a:buClr>
                <a:srgbClr val="000000"/>
              </a:buClr>
              <a:buFont typeface="Courier New"/>
              <a:buChar char="o"/>
            </a:pPr>
            <a:r>
              <a:rPr lang="en-US" sz="1400" b="1" strike="noStrike" spc="-1" dirty="0">
                <a:solidFill>
                  <a:srgbClr val="000000"/>
                </a:solidFill>
                <a:latin typeface="Calibri Light"/>
                <a:ea typeface="DejaVu Sans"/>
              </a:rPr>
              <a:t>Pre-train </a:t>
            </a:r>
            <a:r>
              <a:rPr lang="en-US" sz="1400" b="0" strike="noStrike" spc="-1" dirty="0">
                <a:solidFill>
                  <a:srgbClr val="000000"/>
                </a:solidFill>
                <a:latin typeface="Calibri Light"/>
                <a:ea typeface="DejaVu Sans"/>
              </a:rPr>
              <a:t>a BERT model to understand language : </a:t>
            </a:r>
            <a:r>
              <a:rPr lang="en-US" sz="1400" b="1" strike="noStrike" spc="-1" dirty="0">
                <a:solidFill>
                  <a:srgbClr val="000000"/>
                </a:solidFill>
                <a:latin typeface="Calibri Light"/>
                <a:ea typeface="DejaVu Sans"/>
              </a:rPr>
              <a:t>unsupervised learning</a:t>
            </a:r>
            <a:endParaRPr lang="en-BE" sz="1400" b="0" strike="noStrike" spc="-1" dirty="0">
              <a:solidFill>
                <a:srgbClr val="000000"/>
              </a:solidFill>
              <a:latin typeface="Calibri"/>
            </a:endParaRPr>
          </a:p>
          <a:p>
            <a:pPr marL="1517040" lvl="2" indent="-514440">
              <a:lnSpc>
                <a:spcPct val="90000"/>
              </a:lnSpc>
              <a:spcBef>
                <a:spcPts val="374"/>
              </a:spcBef>
              <a:buClr>
                <a:srgbClr val="000000"/>
              </a:buClr>
              <a:buFont typeface="Wingdings" charset="2"/>
              <a:buChar char=""/>
            </a:pPr>
            <a:r>
              <a:rPr lang="en-US" sz="1400" b="0" strike="noStrike" spc="-1" dirty="0">
                <a:solidFill>
                  <a:srgbClr val="000000"/>
                </a:solidFill>
                <a:latin typeface="Calibri Light"/>
                <a:ea typeface="DejaVu Sans"/>
              </a:rPr>
              <a:t>Typically trained on millions of sentences</a:t>
            </a:r>
            <a:endParaRPr lang="en-BE" sz="1400" b="0" strike="noStrike" spc="-1" dirty="0">
              <a:solidFill>
                <a:srgbClr val="000000"/>
              </a:solidFill>
              <a:latin typeface="Calibri"/>
            </a:endParaRPr>
          </a:p>
          <a:p>
            <a:pPr marL="1517040" lvl="2" indent="-514440">
              <a:lnSpc>
                <a:spcPct val="90000"/>
              </a:lnSpc>
              <a:spcBef>
                <a:spcPts val="374"/>
              </a:spcBef>
              <a:buClr>
                <a:srgbClr val="000000"/>
              </a:buClr>
              <a:buFont typeface="Wingdings" charset="2"/>
              <a:buChar char=""/>
            </a:pPr>
            <a:r>
              <a:rPr lang="en-US" sz="1400" b="0" strike="noStrike" spc="-1" dirty="0">
                <a:solidFill>
                  <a:srgbClr val="000000"/>
                </a:solidFill>
                <a:latin typeface="Calibri Light"/>
                <a:ea typeface="DejaVu Sans"/>
              </a:rPr>
              <a:t>Produces word embeddings</a:t>
            </a:r>
            <a:endParaRPr lang="en-BE" sz="1400" b="0" strike="noStrike" spc="-1" dirty="0">
              <a:solidFill>
                <a:srgbClr val="000000"/>
              </a:solidFill>
              <a:latin typeface="Calibri"/>
            </a:endParaRPr>
          </a:p>
          <a:p>
            <a:pPr marL="1059840" lvl="1" indent="-514440">
              <a:lnSpc>
                <a:spcPct val="90000"/>
              </a:lnSpc>
              <a:spcBef>
                <a:spcPts val="374"/>
              </a:spcBef>
              <a:buClr>
                <a:srgbClr val="000000"/>
              </a:buClr>
              <a:buFont typeface="Courier New"/>
              <a:buChar char="o"/>
            </a:pPr>
            <a:r>
              <a:rPr lang="en-US" sz="1400" b="1" strike="noStrike" spc="-1" dirty="0">
                <a:solidFill>
                  <a:srgbClr val="000000"/>
                </a:solidFill>
                <a:latin typeface="Calibri Light"/>
                <a:ea typeface="DejaVu Sans"/>
              </a:rPr>
              <a:t>Fine-tune</a:t>
            </a:r>
            <a:r>
              <a:rPr lang="en-US" sz="1400" b="0" strike="noStrike" spc="-1" dirty="0">
                <a:solidFill>
                  <a:srgbClr val="000000"/>
                </a:solidFill>
                <a:latin typeface="Calibri Light"/>
                <a:ea typeface="DejaVu Sans"/>
              </a:rPr>
              <a:t> BERT for a specific NLP task : </a:t>
            </a:r>
            <a:r>
              <a:rPr lang="en-US" sz="1400" b="1" strike="noStrike" spc="-1" dirty="0">
                <a:solidFill>
                  <a:srgbClr val="000000"/>
                </a:solidFill>
                <a:latin typeface="Calibri Light"/>
                <a:ea typeface="DejaVu Sans"/>
              </a:rPr>
              <a:t>supervised learning</a:t>
            </a:r>
            <a:endParaRPr lang="en-BE" sz="1400" b="0" strike="noStrike" spc="-1" dirty="0">
              <a:solidFill>
                <a:srgbClr val="000000"/>
              </a:solidFill>
              <a:latin typeface="Calibri"/>
            </a:endParaRPr>
          </a:p>
          <a:p>
            <a:pPr marL="1517040" lvl="2" indent="-514440">
              <a:lnSpc>
                <a:spcPct val="90000"/>
              </a:lnSpc>
              <a:spcBef>
                <a:spcPts val="374"/>
              </a:spcBef>
              <a:buClr>
                <a:srgbClr val="000000"/>
              </a:buClr>
              <a:buFont typeface="Wingdings" charset="2"/>
              <a:buChar char=""/>
            </a:pPr>
            <a:r>
              <a:rPr lang="en-US" sz="1400" b="0" strike="noStrike" spc="-1" dirty="0">
                <a:solidFill>
                  <a:srgbClr val="000000"/>
                </a:solidFill>
                <a:latin typeface="Calibri Light"/>
                <a:ea typeface="DejaVu Sans"/>
              </a:rPr>
              <a:t>Transfer learning training with smaller data set for target NLP task</a:t>
            </a:r>
            <a:endParaRPr lang="en-BE" sz="1400" b="0" strike="noStrike" spc="-1" dirty="0">
              <a:solidFill>
                <a:srgbClr val="000000"/>
              </a:solidFill>
              <a:latin typeface="Calibri"/>
            </a:endParaRPr>
          </a:p>
          <a:p>
            <a:pPr marL="1517040" lvl="2" indent="-514440">
              <a:lnSpc>
                <a:spcPct val="90000"/>
              </a:lnSpc>
              <a:spcBef>
                <a:spcPts val="374"/>
              </a:spcBef>
              <a:buClr>
                <a:srgbClr val="000000"/>
              </a:buClr>
              <a:buFont typeface="Wingdings" charset="2"/>
              <a:buChar char=""/>
            </a:pPr>
            <a:r>
              <a:rPr lang="en-US" sz="1400" b="0" strike="noStrike" spc="-1" dirty="0">
                <a:solidFill>
                  <a:srgbClr val="000000"/>
                </a:solidFill>
                <a:latin typeface="Calibri Light"/>
                <a:ea typeface="DejaVu Sans"/>
              </a:rPr>
              <a:t>Using pre-trained word embeddings</a:t>
            </a:r>
            <a:endParaRPr lang="en-BE" sz="1400" b="0" strike="noStrike" spc="-1" dirty="0">
              <a:solidFill>
                <a:srgbClr val="000000"/>
              </a:solidFill>
              <a:latin typeface="Calibri"/>
            </a:endParaRPr>
          </a:p>
          <a:p>
            <a:pPr marL="545400">
              <a:lnSpc>
                <a:spcPct val="90000"/>
              </a:lnSpc>
              <a:spcBef>
                <a:spcPts val="374"/>
              </a:spcBef>
              <a:buNone/>
              <a:tabLst>
                <a:tab pos="0" algn="l"/>
              </a:tabLst>
            </a:pPr>
            <a:endParaRPr lang="en-BE" sz="700" b="0" strike="noStrike" spc="-1" dirty="0">
              <a:solidFill>
                <a:srgbClr val="000000"/>
              </a:solidFill>
              <a:latin typeface="Calibri"/>
            </a:endParaRPr>
          </a:p>
          <a:p>
            <a:pPr marL="1002600">
              <a:lnSpc>
                <a:spcPct val="90000"/>
              </a:lnSpc>
              <a:spcBef>
                <a:spcPts val="374"/>
              </a:spcBef>
              <a:buNone/>
              <a:tabLst>
                <a:tab pos="0" algn="l"/>
              </a:tabLst>
            </a:pPr>
            <a:endParaRPr lang="en-BE" sz="7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20" name="PlaceHolder 3"/>
          <p:cNvSpPr>
            <a:spLocks noGrp="1"/>
          </p:cNvSpPr>
          <p:nvPr>
            <p:ph type="sldNum" idx="41"/>
          </p:nvPr>
        </p:nvSpPr>
        <p:spPr>
          <a:xfrm>
            <a:off x="6458040" y="4767120"/>
            <a:ext cx="2057040" cy="2736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pos="0" algn="l"/>
              </a:tabLst>
              <a:defRPr lang="en-GB" sz="900" b="0" strike="noStrike" spc="-1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fld id="{A352CBB5-7F69-4763-9AF6-F0465B5A0BB7}" type="slidenum">
              <a:rPr lang="en-GB" sz="900" b="0" strike="noStrike" spc="-1">
                <a:solidFill>
                  <a:srgbClr val="8B8B8B"/>
                </a:solidFill>
                <a:latin typeface="Calibri"/>
              </a:rPr>
              <a:t>36</a:t>
            </a:fld>
            <a:endParaRPr lang="en-US" sz="900" b="0" strike="noStrike" spc="-1" dirty="0">
              <a:latin typeface="Times New Roman"/>
            </a:endParaRPr>
          </a:p>
        </p:txBody>
      </p:sp>
      <p:sp>
        <p:nvSpPr>
          <p:cNvPr id="421" name="Right Brace 4"/>
          <p:cNvSpPr/>
          <p:nvPr/>
        </p:nvSpPr>
        <p:spPr>
          <a:xfrm>
            <a:off x="3808080" y="1789200"/>
            <a:ext cx="172800" cy="1045800"/>
          </a:xfrm>
          <a:prstGeom prst="rightBrace">
            <a:avLst>
              <a:gd name="adj1" fmla="val 8333"/>
              <a:gd name="adj2" fmla="val 50000"/>
            </a:avLst>
          </a:prstGeom>
          <a:noFill/>
          <a:ln>
            <a:solidFill>
              <a:srgbClr val="4472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2" name="TextBox 5"/>
          <p:cNvSpPr/>
          <p:nvPr/>
        </p:nvSpPr>
        <p:spPr>
          <a:xfrm>
            <a:off x="3433320" y="2091960"/>
            <a:ext cx="3081141" cy="367878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fr-BE" sz="1800" b="0" strike="noStrike" spc="-1" dirty="0">
                <a:solidFill>
                  <a:srgbClr val="000000"/>
                </a:solidFill>
                <a:latin typeface="Calibri"/>
              </a:rPr>
              <a:t>Needs language understanding</a:t>
            </a:r>
            <a:endParaRPr lang="en-US" sz="1800" b="0" strike="noStrike" spc="-1" dirty="0">
              <a:latin typeface="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DF78FF4-E050-FC16-7D31-4D3180C3A4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5431" y="4257451"/>
            <a:ext cx="361969" cy="374669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993960"/>
          </a:xfrm>
          <a:prstGeom prst="rect">
            <a:avLst/>
          </a:prstGeom>
          <a:noFill/>
          <a:ln w="0">
            <a:noFill/>
          </a:ln>
        </p:spPr>
        <p:txBody>
          <a:bodyPr lIns="48240" tIns="24120" rIns="48240" bIns="24120" anchor="b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2400" b="0" strike="noStrike" spc="-1" dirty="0">
                <a:solidFill>
                  <a:srgbClr val="000000"/>
                </a:solidFill>
                <a:latin typeface="Calibri Light"/>
              </a:rPr>
              <a:t>BERT transformer : language model</a:t>
            </a:r>
            <a:endParaRPr lang="en-BE" sz="2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19" name="PlaceHolder 2"/>
          <p:cNvSpPr>
            <a:spLocks noGrp="1"/>
          </p:cNvSpPr>
          <p:nvPr>
            <p:ph/>
          </p:nvPr>
        </p:nvSpPr>
        <p:spPr>
          <a:xfrm>
            <a:off x="628560" y="1369080"/>
            <a:ext cx="7886520" cy="3263040"/>
          </a:xfrm>
          <a:prstGeom prst="rect">
            <a:avLst/>
          </a:prstGeom>
          <a:noFill/>
          <a:ln w="0">
            <a:noFill/>
          </a:ln>
        </p:spPr>
        <p:txBody>
          <a:bodyPr lIns="48240" tIns="24120" rIns="48240" bIns="24120" anchor="t">
            <a:noAutofit/>
          </a:bodyPr>
          <a:lstStyle/>
          <a:p>
            <a:pPr marL="602640" indent="-514440">
              <a:lnSpc>
                <a:spcPct val="90000"/>
              </a:lnSpc>
              <a:spcBef>
                <a:spcPts val="751"/>
              </a:spcBef>
              <a:buClr>
                <a:srgbClr val="000000"/>
              </a:buClr>
              <a:buFont typeface="Arial"/>
              <a:buChar char="•"/>
            </a:pPr>
            <a:endParaRPr lang="en-BE" sz="1200" b="0" strike="noStrike" spc="-1" dirty="0">
              <a:solidFill>
                <a:srgbClr val="000000"/>
              </a:solidFill>
              <a:latin typeface="Calibri"/>
            </a:endParaRPr>
          </a:p>
          <a:p>
            <a:pPr marL="1059840" lvl="1" indent="-514440">
              <a:lnSpc>
                <a:spcPct val="90000"/>
              </a:lnSpc>
              <a:spcBef>
                <a:spcPts val="374"/>
              </a:spcBef>
              <a:buClr>
                <a:srgbClr val="000000"/>
              </a:buClr>
              <a:buFont typeface="Courier New"/>
              <a:buChar char="o"/>
            </a:pPr>
            <a:endParaRPr lang="en-US" sz="1200" b="0" strike="noStrike" spc="-1" dirty="0">
              <a:solidFill>
                <a:srgbClr val="000000"/>
              </a:solidFill>
              <a:latin typeface="Calibri Light"/>
              <a:ea typeface="DejaVu Sans"/>
            </a:endParaRPr>
          </a:p>
          <a:p>
            <a:pPr marL="1059840" lvl="1" indent="-514440">
              <a:lnSpc>
                <a:spcPct val="90000"/>
              </a:lnSpc>
              <a:spcBef>
                <a:spcPts val="374"/>
              </a:spcBef>
              <a:buClr>
                <a:srgbClr val="000000"/>
              </a:buClr>
              <a:buFont typeface="Courier New"/>
              <a:buChar char="o"/>
            </a:pPr>
            <a:endParaRPr lang="en-US" sz="1200" spc="-1" dirty="0">
              <a:solidFill>
                <a:srgbClr val="000000"/>
              </a:solidFill>
              <a:latin typeface="Calibri Light"/>
              <a:ea typeface="DejaVu Sans"/>
            </a:endParaRPr>
          </a:p>
          <a:p>
            <a:pPr marL="1059840" lvl="1" indent="-514440">
              <a:lnSpc>
                <a:spcPct val="90000"/>
              </a:lnSpc>
              <a:spcBef>
                <a:spcPts val="374"/>
              </a:spcBef>
              <a:buClr>
                <a:srgbClr val="000000"/>
              </a:buClr>
            </a:pPr>
            <a:r>
              <a:rPr lang="en-GB" sz="1200" b="0" strike="noStrike" spc="-1" dirty="0">
                <a:solidFill>
                  <a:srgbClr val="00000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NLP application : text generation</a:t>
            </a:r>
            <a:endParaRPr lang="en-BE" sz="1200" b="0" strike="noStrike" spc="-1" dirty="0">
              <a:solidFill>
                <a:srgbClr val="000000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marL="1059840" lvl="1" indent="-514440">
              <a:lnSpc>
                <a:spcPct val="90000"/>
              </a:lnSpc>
              <a:spcBef>
                <a:spcPts val="374"/>
              </a:spcBef>
              <a:buClr>
                <a:srgbClr val="000000"/>
              </a:buClr>
            </a:pPr>
            <a:r>
              <a:rPr lang="en-GB" sz="1200" b="0" strike="noStrike" spc="-1" dirty="0">
                <a:solidFill>
                  <a:srgbClr val="00000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Under the hood : transformer model</a:t>
            </a:r>
            <a:endParaRPr lang="en-BE" sz="1200" b="0" strike="noStrike" spc="-1" dirty="0">
              <a:solidFill>
                <a:srgbClr val="000000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marL="1059840" lvl="1" indent="-514440">
              <a:lnSpc>
                <a:spcPct val="90000"/>
              </a:lnSpc>
              <a:spcBef>
                <a:spcPts val="374"/>
              </a:spcBef>
              <a:buClr>
                <a:srgbClr val="000000"/>
              </a:buClr>
            </a:pPr>
            <a:r>
              <a:rPr lang="en-US" sz="1200" b="0" strike="noStrike" spc="-1" dirty="0">
                <a:solidFill>
                  <a:srgbClr val="00000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Encoder – decoder structure</a:t>
            </a:r>
            <a:endParaRPr lang="en-BE" sz="1200" b="0" strike="noStrike" spc="-1" dirty="0">
              <a:solidFill>
                <a:srgbClr val="000000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marL="1517040" lvl="2" indent="-514440">
              <a:spcBef>
                <a:spcPts val="374"/>
              </a:spcBef>
              <a:buClr>
                <a:srgbClr val="000000"/>
              </a:buClr>
              <a:buFont typeface="Courier New" panose="02070309020205020404" pitchFamily="49" charset="0"/>
              <a:buChar char="o"/>
            </a:pPr>
            <a:r>
              <a:rPr lang="en-GB" sz="1200" b="0" strike="noStrike" spc="-1" dirty="0">
                <a:solidFill>
                  <a:srgbClr val="00000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Encoder processes the input – user query</a:t>
            </a:r>
          </a:p>
          <a:p>
            <a:pPr marL="1517040" lvl="2" indent="-514440">
              <a:spcBef>
                <a:spcPts val="374"/>
              </a:spcBef>
              <a:buClr>
                <a:srgbClr val="000000"/>
              </a:buClr>
              <a:buFont typeface="Courier New" panose="02070309020205020404" pitchFamily="49" charset="0"/>
              <a:buChar char="o"/>
            </a:pPr>
            <a:r>
              <a:rPr lang="en-GB" sz="1200" spc="-1" dirty="0">
                <a:solidFill>
                  <a:srgbClr val="00000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Decoder generates the output – response</a:t>
            </a:r>
          </a:p>
          <a:p>
            <a:pPr marL="1059840" lvl="1" indent="-514440">
              <a:spcBef>
                <a:spcPts val="374"/>
              </a:spcBef>
              <a:buClr>
                <a:srgbClr val="000000"/>
              </a:buClr>
            </a:pPr>
            <a:r>
              <a:rPr lang="en-GB" sz="1200" spc="-1" dirty="0">
                <a:solidFill>
                  <a:srgbClr val="00000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Self-attention</a:t>
            </a:r>
          </a:p>
          <a:p>
            <a:pPr marL="1059840" lvl="1" indent="-514440">
              <a:spcBef>
                <a:spcPts val="374"/>
              </a:spcBef>
              <a:buClr>
                <a:srgbClr val="000000"/>
              </a:buClr>
            </a:pPr>
            <a:r>
              <a:rPr lang="en-GB" sz="1200" b="0" i="0" dirty="0">
                <a:effectLst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Allows the model to capture contextual relationships and dependencies between words more effectively, significantly enhancing its ability to generate coherent and contextually relevant responses</a:t>
            </a:r>
          </a:p>
          <a:p>
            <a:pPr marL="1059840" lvl="1" indent="-514440">
              <a:spcBef>
                <a:spcPts val="374"/>
              </a:spcBef>
              <a:buClr>
                <a:srgbClr val="000000"/>
              </a:buClr>
            </a:pPr>
            <a:r>
              <a:rPr lang="en-GB" sz="1200" b="1" spc="-1" dirty="0">
                <a:solidFill>
                  <a:srgbClr val="00000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Possible to fine-tune </a:t>
            </a:r>
          </a:p>
          <a:p>
            <a:pPr marL="1059840" lvl="1" indent="-514440">
              <a:spcBef>
                <a:spcPts val="374"/>
              </a:spcBef>
              <a:buClr>
                <a:srgbClr val="000000"/>
              </a:buClr>
            </a:pPr>
            <a:r>
              <a:rPr lang="en-GB" sz="1200" b="1" spc="-1" dirty="0">
                <a:solidFill>
                  <a:srgbClr val="00206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Why exploring other models than ChatGPT</a:t>
            </a:r>
          </a:p>
          <a:p>
            <a:pPr marL="1517040" lvl="2" indent="-514440">
              <a:spcBef>
                <a:spcPts val="374"/>
              </a:spcBef>
              <a:buClr>
                <a:srgbClr val="000000"/>
              </a:buClr>
              <a:buFont typeface="Courier New"/>
              <a:buChar char="o"/>
            </a:pPr>
            <a:endParaRPr lang="en-GB" sz="800" spc="-1" dirty="0">
              <a:solidFill>
                <a:srgbClr val="000000"/>
              </a:solidFill>
              <a:latin typeface="Calibri Light"/>
            </a:endParaRPr>
          </a:p>
          <a:p>
            <a:pPr marL="1059840" lvl="1" indent="-514440">
              <a:spcBef>
                <a:spcPts val="374"/>
              </a:spcBef>
              <a:buClr>
                <a:srgbClr val="000000"/>
              </a:buClr>
              <a:buFont typeface="Courier New"/>
              <a:buChar char="o"/>
            </a:pPr>
            <a:endParaRPr lang="en-BE" sz="1600" b="0" strike="noStrike" spc="-1" dirty="0">
              <a:solidFill>
                <a:srgbClr val="000000"/>
              </a:solidFill>
              <a:latin typeface="Calibri"/>
            </a:endParaRPr>
          </a:p>
          <a:p>
            <a:pPr marL="545400">
              <a:lnSpc>
                <a:spcPct val="90000"/>
              </a:lnSpc>
              <a:spcBef>
                <a:spcPts val="374"/>
              </a:spcBef>
              <a:buNone/>
              <a:tabLst>
                <a:tab pos="0" algn="l"/>
              </a:tabLst>
            </a:pPr>
            <a:endParaRPr lang="en-GB" sz="700" b="0" strike="noStrike" spc="-1" dirty="0">
              <a:solidFill>
                <a:srgbClr val="000000"/>
              </a:solidFill>
              <a:latin typeface="Calibri"/>
            </a:endParaRPr>
          </a:p>
          <a:p>
            <a:pPr marL="545400">
              <a:lnSpc>
                <a:spcPct val="90000"/>
              </a:lnSpc>
              <a:spcBef>
                <a:spcPts val="374"/>
              </a:spcBef>
              <a:buNone/>
              <a:tabLst>
                <a:tab pos="0" algn="l"/>
              </a:tabLst>
            </a:pPr>
            <a:endParaRPr lang="en-BE" sz="700" b="0" strike="noStrike" spc="-1" dirty="0">
              <a:solidFill>
                <a:srgbClr val="000000"/>
              </a:solidFill>
              <a:latin typeface="Calibri"/>
            </a:endParaRPr>
          </a:p>
          <a:p>
            <a:pPr marL="1002600">
              <a:lnSpc>
                <a:spcPct val="90000"/>
              </a:lnSpc>
              <a:spcBef>
                <a:spcPts val="374"/>
              </a:spcBef>
              <a:buNone/>
              <a:tabLst>
                <a:tab pos="0" algn="l"/>
              </a:tabLst>
            </a:pPr>
            <a:endParaRPr lang="en-BE" sz="7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20" name="PlaceHolder 3"/>
          <p:cNvSpPr>
            <a:spLocks noGrp="1"/>
          </p:cNvSpPr>
          <p:nvPr>
            <p:ph type="sldNum" idx="41"/>
          </p:nvPr>
        </p:nvSpPr>
        <p:spPr>
          <a:xfrm>
            <a:off x="6458040" y="4767120"/>
            <a:ext cx="2057040" cy="2736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pos="0" algn="l"/>
              </a:tabLst>
              <a:defRPr lang="en-GB" sz="900" b="0" strike="noStrike" spc="-1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fld id="{A352CBB5-7F69-4763-9AF6-F0465B5A0BB7}" type="slidenum">
              <a:rPr lang="en-GB" sz="900" b="0" strike="noStrike" spc="-1">
                <a:solidFill>
                  <a:srgbClr val="8B8B8B"/>
                </a:solidFill>
                <a:latin typeface="Calibri"/>
              </a:rPr>
              <a:t>37</a:t>
            </a:fld>
            <a:endParaRPr lang="en-US" sz="900" b="0" strike="noStrike" spc="-1" dirty="0">
              <a:latin typeface="Times New Roman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DF78FF4-E050-FC16-7D31-4D3180C3A4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5431" y="4257451"/>
            <a:ext cx="361969" cy="37466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FAD0756-2327-409B-7FCD-3C3F6D7A38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8384" y="1369080"/>
            <a:ext cx="1320421" cy="427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0245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993960"/>
          </a:xfrm>
          <a:prstGeom prst="rect">
            <a:avLst/>
          </a:prstGeom>
          <a:noFill/>
          <a:ln w="0">
            <a:noFill/>
          </a:ln>
        </p:spPr>
        <p:txBody>
          <a:bodyPr lIns="48240" tIns="24120" rIns="48240" bIns="24120" anchor="b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2400" b="0" strike="noStrike" spc="-1" dirty="0">
                <a:solidFill>
                  <a:srgbClr val="000000"/>
                </a:solidFill>
                <a:latin typeface="Calibri Light"/>
              </a:rPr>
              <a:t>BERT transformer : language model</a:t>
            </a:r>
            <a:endParaRPr lang="en-BE" sz="2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19" name="PlaceHolder 2"/>
          <p:cNvSpPr>
            <a:spLocks noGrp="1"/>
          </p:cNvSpPr>
          <p:nvPr>
            <p:ph/>
          </p:nvPr>
        </p:nvSpPr>
        <p:spPr>
          <a:xfrm>
            <a:off x="628560" y="1369080"/>
            <a:ext cx="7886520" cy="3263040"/>
          </a:xfrm>
          <a:prstGeom prst="rect">
            <a:avLst/>
          </a:prstGeom>
          <a:noFill/>
          <a:ln w="0">
            <a:noFill/>
          </a:ln>
        </p:spPr>
        <p:txBody>
          <a:bodyPr lIns="48240" tIns="24120" rIns="48240" bIns="24120" anchor="t">
            <a:noAutofit/>
          </a:bodyPr>
          <a:lstStyle/>
          <a:p>
            <a:pPr marL="602640" indent="-514440">
              <a:lnSpc>
                <a:spcPct val="90000"/>
              </a:lnSpc>
              <a:spcBef>
                <a:spcPts val="751"/>
              </a:spcBef>
              <a:buClr>
                <a:srgbClr val="000000"/>
              </a:buClr>
              <a:buFont typeface="Arial"/>
              <a:buChar char="•"/>
            </a:pPr>
            <a:endParaRPr lang="en-BE" sz="1200" b="0" strike="noStrike" spc="-1" dirty="0">
              <a:solidFill>
                <a:srgbClr val="000000"/>
              </a:solidFill>
              <a:latin typeface="Calibri"/>
            </a:endParaRPr>
          </a:p>
          <a:p>
            <a:r>
              <a:rPr lang="en-GB" sz="14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Degrees of openness in language models</a:t>
            </a:r>
          </a:p>
          <a:p>
            <a:r>
              <a:rPr lang="en-GB" sz="14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[Liesenfeld et al., (2023)]  evaluating LLMs in 15 text generation systems on accessibility of: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sz="14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Data on which they are pre-trained, fine-tuned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sz="14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Documentation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sz="14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Code, architecture</a:t>
            </a:r>
          </a:p>
          <a:p>
            <a:r>
              <a:rPr lang="en-GB" sz="14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ChatGPT model </a:t>
            </a:r>
          </a:p>
          <a:p>
            <a:endParaRPr lang="en-GB" sz="14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sz="14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In the cloud</a:t>
            </a:r>
          </a:p>
          <a:p>
            <a:r>
              <a:rPr lang="en-GB" sz="14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Open source models (Hugging face)</a:t>
            </a:r>
          </a:p>
          <a:p>
            <a:pPr marL="1517040" lvl="2" indent="-514440">
              <a:spcBef>
                <a:spcPts val="374"/>
              </a:spcBef>
              <a:buClr>
                <a:srgbClr val="000000"/>
              </a:buClr>
              <a:buFont typeface="Courier New"/>
              <a:buChar char="o"/>
            </a:pPr>
            <a:endParaRPr lang="en-GB" sz="800" spc="-1" dirty="0">
              <a:solidFill>
                <a:srgbClr val="000000"/>
              </a:solidFill>
              <a:latin typeface="Calibri Light"/>
            </a:endParaRPr>
          </a:p>
          <a:p>
            <a:pPr marL="1059840" lvl="1" indent="-514440">
              <a:spcBef>
                <a:spcPts val="374"/>
              </a:spcBef>
              <a:buClr>
                <a:srgbClr val="000000"/>
              </a:buClr>
              <a:buFont typeface="Courier New"/>
              <a:buChar char="o"/>
            </a:pPr>
            <a:endParaRPr lang="en-BE" sz="1600" b="0" strike="noStrike" spc="-1" dirty="0">
              <a:solidFill>
                <a:srgbClr val="000000"/>
              </a:solidFill>
              <a:latin typeface="Calibri"/>
            </a:endParaRPr>
          </a:p>
          <a:p>
            <a:pPr marL="545400">
              <a:lnSpc>
                <a:spcPct val="90000"/>
              </a:lnSpc>
              <a:spcBef>
                <a:spcPts val="374"/>
              </a:spcBef>
              <a:buNone/>
              <a:tabLst>
                <a:tab pos="0" algn="l"/>
              </a:tabLst>
            </a:pPr>
            <a:endParaRPr lang="en-GB" sz="700" b="0" strike="noStrike" spc="-1" dirty="0">
              <a:solidFill>
                <a:srgbClr val="000000"/>
              </a:solidFill>
              <a:latin typeface="Calibri"/>
            </a:endParaRPr>
          </a:p>
          <a:p>
            <a:pPr marL="545400">
              <a:lnSpc>
                <a:spcPct val="90000"/>
              </a:lnSpc>
              <a:spcBef>
                <a:spcPts val="374"/>
              </a:spcBef>
              <a:buNone/>
              <a:tabLst>
                <a:tab pos="0" algn="l"/>
              </a:tabLst>
            </a:pPr>
            <a:endParaRPr lang="en-BE" sz="700" b="0" strike="noStrike" spc="-1" dirty="0">
              <a:solidFill>
                <a:srgbClr val="000000"/>
              </a:solidFill>
              <a:latin typeface="Calibri"/>
            </a:endParaRPr>
          </a:p>
          <a:p>
            <a:pPr marL="1002600">
              <a:lnSpc>
                <a:spcPct val="90000"/>
              </a:lnSpc>
              <a:spcBef>
                <a:spcPts val="374"/>
              </a:spcBef>
              <a:buNone/>
              <a:tabLst>
                <a:tab pos="0" algn="l"/>
              </a:tabLst>
            </a:pPr>
            <a:endParaRPr lang="en-BE" sz="7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20" name="PlaceHolder 3"/>
          <p:cNvSpPr>
            <a:spLocks noGrp="1"/>
          </p:cNvSpPr>
          <p:nvPr>
            <p:ph type="sldNum" idx="41"/>
          </p:nvPr>
        </p:nvSpPr>
        <p:spPr>
          <a:xfrm>
            <a:off x="6458040" y="4767120"/>
            <a:ext cx="2057040" cy="2736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pos="0" algn="l"/>
              </a:tabLst>
              <a:defRPr lang="en-GB" sz="900" b="0" strike="noStrike" spc="-1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fld id="{A352CBB5-7F69-4763-9AF6-F0465B5A0BB7}" type="slidenum">
              <a:rPr lang="en-GB" sz="900" b="0" strike="noStrike" spc="-1">
                <a:solidFill>
                  <a:srgbClr val="8B8B8B"/>
                </a:solidFill>
                <a:latin typeface="Calibri"/>
              </a:rPr>
              <a:t>38</a:t>
            </a:fld>
            <a:endParaRPr lang="en-US" sz="900" b="0" strike="noStrike" spc="-1" dirty="0">
              <a:latin typeface="Times New Roman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DF78FF4-E050-FC16-7D31-4D3180C3A4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5431" y="4257451"/>
            <a:ext cx="361969" cy="37466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28B6948-A8D5-2F3F-9D5F-9BED6B5362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6910" y="2613873"/>
            <a:ext cx="5449330" cy="3867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93B8049-D09A-C936-571F-85F8D73903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481" y="3157295"/>
            <a:ext cx="2219404" cy="560595"/>
          </a:xfrm>
          <a:prstGeom prst="rect">
            <a:avLst/>
          </a:prstGeom>
        </p:spPr>
      </p:pic>
      <p:sp>
        <p:nvSpPr>
          <p:cNvPr id="9" name="Arrow: Up-Down 8">
            <a:extLst>
              <a:ext uri="{FF2B5EF4-FFF2-40B4-BE49-F238E27FC236}">
                <a16:creationId xmlns:a16="http://schemas.microsoft.com/office/drawing/2014/main" id="{B5582636-5329-CDEF-CC4E-19773DCFB570}"/>
              </a:ext>
            </a:extLst>
          </p:cNvPr>
          <p:cNvSpPr/>
          <p:nvPr/>
        </p:nvSpPr>
        <p:spPr>
          <a:xfrm>
            <a:off x="984738" y="3572189"/>
            <a:ext cx="55266" cy="291402"/>
          </a:xfrm>
          <a:prstGeom prst="up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9703732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993960"/>
          </a:xfrm>
          <a:prstGeom prst="rect">
            <a:avLst/>
          </a:prstGeom>
          <a:noFill/>
          <a:ln w="0">
            <a:noFill/>
          </a:ln>
        </p:spPr>
        <p:txBody>
          <a:bodyPr lIns="48240" tIns="24120" rIns="48240" bIns="24120" anchor="b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2400" b="0" strike="noStrike" spc="-1" dirty="0">
                <a:solidFill>
                  <a:srgbClr val="000000"/>
                </a:solidFill>
                <a:latin typeface="Calibri Light"/>
              </a:rPr>
              <a:t>BERT transformer : huggingface</a:t>
            </a:r>
            <a:endParaRPr lang="en-BE" sz="2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36" name="PlaceHolder 2"/>
          <p:cNvSpPr>
            <a:spLocks noGrp="1"/>
          </p:cNvSpPr>
          <p:nvPr>
            <p:ph/>
          </p:nvPr>
        </p:nvSpPr>
        <p:spPr>
          <a:xfrm>
            <a:off x="628560" y="1369080"/>
            <a:ext cx="7886520" cy="3263040"/>
          </a:xfrm>
          <a:prstGeom prst="rect">
            <a:avLst/>
          </a:prstGeom>
          <a:noFill/>
          <a:ln w="0">
            <a:noFill/>
          </a:ln>
        </p:spPr>
        <p:txBody>
          <a:bodyPr lIns="48240" tIns="24120" rIns="48240" bIns="24120" anchor="t">
            <a:noAutofit/>
          </a:bodyPr>
          <a:lstStyle/>
          <a:p>
            <a:pPr marL="602640" indent="-514440">
              <a:lnSpc>
                <a:spcPct val="90000"/>
              </a:lnSpc>
              <a:spcBef>
                <a:spcPts val="751"/>
              </a:spcBef>
              <a:buClr>
                <a:srgbClr val="000000"/>
              </a:buClr>
              <a:buFont typeface="Arial"/>
              <a:buChar char="•"/>
            </a:pPr>
            <a:r>
              <a:rPr lang="en-US" sz="1400" b="0" strike="noStrike" spc="-1" dirty="0">
                <a:solidFill>
                  <a:srgbClr val="000000"/>
                </a:solidFill>
                <a:latin typeface="Calibri Light"/>
                <a:ea typeface="DejaVu Sans"/>
              </a:rPr>
              <a:t>Pretrained models:</a:t>
            </a:r>
            <a:endParaRPr lang="en-BE" sz="1400" b="0" strike="noStrike" spc="-1" dirty="0">
              <a:solidFill>
                <a:srgbClr val="000000"/>
              </a:solidFill>
              <a:latin typeface="Calibri"/>
            </a:endParaRPr>
          </a:p>
          <a:p>
            <a:pPr marL="602640" indent="-514440">
              <a:lnSpc>
                <a:spcPct val="90000"/>
              </a:lnSpc>
              <a:spcBef>
                <a:spcPts val="751"/>
              </a:spcBef>
              <a:buClr>
                <a:srgbClr val="000000"/>
              </a:buClr>
              <a:buFont typeface="Arial"/>
              <a:buChar char="•"/>
            </a:pPr>
            <a:r>
              <a:rPr lang="en-US" sz="1400" u="sng" spc="-1" dirty="0">
                <a:solidFill>
                  <a:srgbClr val="0563C1"/>
                </a:solidFill>
                <a:latin typeface="Calibri Light"/>
                <a:ea typeface="DejaVu Sans"/>
              </a:rPr>
              <a:t>https://huggingface.co</a:t>
            </a:r>
            <a:endParaRPr lang="en-BE" sz="1400" b="0" strike="noStrike" spc="-1" dirty="0">
              <a:solidFill>
                <a:srgbClr val="000000"/>
              </a:solidFill>
              <a:latin typeface="Calibri"/>
            </a:endParaRPr>
          </a:p>
          <a:p>
            <a:pPr marL="545400">
              <a:lnSpc>
                <a:spcPct val="90000"/>
              </a:lnSpc>
              <a:spcBef>
                <a:spcPts val="374"/>
              </a:spcBef>
              <a:buNone/>
              <a:tabLst>
                <a:tab pos="0" algn="l"/>
              </a:tabLst>
            </a:pPr>
            <a:endParaRPr lang="en-BE" sz="14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417"/>
              </a:spcBef>
              <a:buNone/>
              <a:tabLst>
                <a:tab pos="0" algn="l"/>
              </a:tabLst>
            </a:pPr>
            <a:endParaRPr lang="en-BE" sz="1400" b="0" strike="noStrike" spc="-1" dirty="0">
              <a:solidFill>
                <a:srgbClr val="000000"/>
              </a:solidFill>
              <a:latin typeface="Calibri"/>
            </a:endParaRPr>
          </a:p>
          <a:p>
            <a:pPr marL="545400">
              <a:lnSpc>
                <a:spcPct val="90000"/>
              </a:lnSpc>
              <a:spcBef>
                <a:spcPts val="374"/>
              </a:spcBef>
              <a:buNone/>
              <a:tabLst>
                <a:tab pos="0" algn="l"/>
              </a:tabLst>
            </a:pPr>
            <a:endParaRPr lang="en-BE" sz="700" b="0" strike="noStrike" spc="-1" dirty="0">
              <a:solidFill>
                <a:srgbClr val="000000"/>
              </a:solidFill>
              <a:latin typeface="Calibri"/>
            </a:endParaRPr>
          </a:p>
          <a:p>
            <a:pPr marL="1002600">
              <a:lnSpc>
                <a:spcPct val="90000"/>
              </a:lnSpc>
              <a:spcBef>
                <a:spcPts val="374"/>
              </a:spcBef>
              <a:buNone/>
              <a:tabLst>
                <a:tab pos="0" algn="l"/>
              </a:tabLst>
            </a:pPr>
            <a:endParaRPr lang="en-BE" sz="7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37" name="PlaceHolder 3"/>
          <p:cNvSpPr>
            <a:spLocks noGrp="1"/>
          </p:cNvSpPr>
          <p:nvPr>
            <p:ph type="sldNum" idx="43"/>
          </p:nvPr>
        </p:nvSpPr>
        <p:spPr>
          <a:xfrm>
            <a:off x="6458040" y="4767120"/>
            <a:ext cx="2057040" cy="2736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pos="0" algn="l"/>
              </a:tabLst>
              <a:defRPr lang="en-GB" sz="900" b="0" strike="noStrike" spc="-1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fld id="{59AFA9DE-A311-4815-9081-EEA38F2E4486}" type="slidenum">
              <a:rPr lang="en-GB" sz="900" b="0" strike="noStrike" spc="-1">
                <a:solidFill>
                  <a:srgbClr val="8B8B8B"/>
                </a:solidFill>
                <a:latin typeface="Calibri"/>
              </a:rPr>
              <a:t>39</a:t>
            </a:fld>
            <a:endParaRPr lang="en-US" sz="900" b="0" strike="noStrike" spc="-1" dirty="0">
              <a:latin typeface="Times New Roman"/>
            </a:endParaRPr>
          </a:p>
        </p:txBody>
      </p:sp>
      <p:pic>
        <p:nvPicPr>
          <p:cNvPr id="438" name="Picture 2"/>
          <p:cNvPicPr/>
          <p:nvPr/>
        </p:nvPicPr>
        <p:blipFill>
          <a:blip r:embed="rId2"/>
          <a:stretch/>
        </p:blipFill>
        <p:spPr>
          <a:xfrm>
            <a:off x="1140120" y="2375640"/>
            <a:ext cx="4698000" cy="2324160"/>
          </a:xfrm>
          <a:prstGeom prst="rect">
            <a:avLst/>
          </a:prstGeom>
          <a:ln w="0"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CCB6F71-9F40-C9C1-C5D0-8E27990AD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5431" y="4257451"/>
            <a:ext cx="361969" cy="37466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993960"/>
          </a:xfrm>
          <a:prstGeom prst="rect">
            <a:avLst/>
          </a:prstGeom>
          <a:noFill/>
          <a:ln w="0">
            <a:noFill/>
          </a:ln>
        </p:spPr>
        <p:txBody>
          <a:bodyPr lIns="48240" tIns="24120" rIns="48240" bIns="24120" anchor="b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2400" b="0" strike="noStrike" spc="-1" dirty="0">
                <a:solidFill>
                  <a:srgbClr val="000000"/>
                </a:solidFill>
                <a:latin typeface="Calibri Light"/>
              </a:rPr>
              <a:t>Machine learning</a:t>
            </a:r>
            <a:endParaRPr lang="en-BE" sz="2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/>
          </p:nvPr>
        </p:nvSpPr>
        <p:spPr>
          <a:xfrm>
            <a:off x="628560" y="1369080"/>
            <a:ext cx="7886520" cy="3263040"/>
          </a:xfrm>
          <a:prstGeom prst="rect">
            <a:avLst/>
          </a:prstGeom>
          <a:noFill/>
          <a:ln w="0">
            <a:noFill/>
          </a:ln>
        </p:spPr>
        <p:txBody>
          <a:bodyPr lIns="48240" tIns="24120" rIns="48240" bIns="24120" anchor="t">
            <a:noAutofit/>
          </a:bodyPr>
          <a:lstStyle/>
          <a:p>
            <a:pPr marL="545400">
              <a:lnSpc>
                <a:spcPct val="90000"/>
              </a:lnSpc>
              <a:spcBef>
                <a:spcPts val="374"/>
              </a:spcBef>
              <a:buNone/>
              <a:tabLst>
                <a:tab pos="0" algn="l"/>
              </a:tabLst>
            </a:pPr>
            <a:endParaRPr lang="en-BE" sz="700" b="0" strike="noStrike" spc="-1">
              <a:solidFill>
                <a:srgbClr val="000000"/>
              </a:solidFill>
              <a:latin typeface="Calibri"/>
            </a:endParaRPr>
          </a:p>
          <a:p>
            <a:pPr marL="1002600">
              <a:lnSpc>
                <a:spcPct val="90000"/>
              </a:lnSpc>
              <a:spcBef>
                <a:spcPts val="374"/>
              </a:spcBef>
              <a:buNone/>
              <a:tabLst>
                <a:tab pos="0" algn="l"/>
              </a:tabLst>
            </a:pPr>
            <a:endParaRPr lang="en-BE" sz="7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 type="sldNum" idx="6"/>
          </p:nvPr>
        </p:nvSpPr>
        <p:spPr>
          <a:xfrm>
            <a:off x="6458040" y="4767120"/>
            <a:ext cx="2057040" cy="2736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pos="0" algn="l"/>
              </a:tabLst>
              <a:defRPr lang="en-GB" sz="900" b="0" strike="noStrike" spc="-1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fld id="{F711CCB8-BC07-46CF-8189-34EA8D3CD748}" type="slidenum">
              <a:rPr lang="en-GB" sz="900" b="0" strike="noStrike" spc="-1">
                <a:solidFill>
                  <a:srgbClr val="8B8B8B"/>
                </a:solidFill>
                <a:latin typeface="Calibri"/>
              </a:rPr>
              <a:t>4</a:t>
            </a:fld>
            <a:endParaRPr lang="en-US" sz="900" b="0" strike="noStrike" spc="-1" dirty="0">
              <a:latin typeface="Times New Roman"/>
            </a:endParaRPr>
          </a:p>
        </p:txBody>
      </p:sp>
      <p:pic>
        <p:nvPicPr>
          <p:cNvPr id="100" name="Picture 4"/>
          <p:cNvPicPr/>
          <p:nvPr/>
        </p:nvPicPr>
        <p:blipFill>
          <a:blip r:embed="rId2"/>
          <a:stretch/>
        </p:blipFill>
        <p:spPr>
          <a:xfrm>
            <a:off x="744120" y="1559160"/>
            <a:ext cx="6742080" cy="2883240"/>
          </a:xfrm>
          <a:prstGeom prst="rect">
            <a:avLst/>
          </a:prstGeom>
          <a:ln w="0"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5A8BF0B-6C42-AA20-86EE-BDD364BE00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5431" y="4257451"/>
            <a:ext cx="361969" cy="374669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993960"/>
          </a:xfrm>
          <a:prstGeom prst="rect">
            <a:avLst/>
          </a:prstGeom>
          <a:noFill/>
          <a:ln w="0">
            <a:noFill/>
          </a:ln>
        </p:spPr>
        <p:txBody>
          <a:bodyPr lIns="48240" tIns="24120" rIns="48240" bIns="24120" anchor="b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2400" b="0" strike="noStrike" spc="-1" dirty="0">
                <a:solidFill>
                  <a:srgbClr val="000000"/>
                </a:solidFill>
                <a:latin typeface="Calibri Light"/>
              </a:rPr>
              <a:t>BERT transformer : pre-training and fine-tuning</a:t>
            </a:r>
            <a:endParaRPr lang="en-BE" sz="2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24" name="PlaceHolder 2"/>
          <p:cNvSpPr>
            <a:spLocks noGrp="1"/>
          </p:cNvSpPr>
          <p:nvPr>
            <p:ph/>
          </p:nvPr>
        </p:nvSpPr>
        <p:spPr>
          <a:xfrm>
            <a:off x="628560" y="1369080"/>
            <a:ext cx="7886520" cy="3263040"/>
          </a:xfrm>
          <a:prstGeom prst="rect">
            <a:avLst/>
          </a:prstGeom>
          <a:noFill/>
          <a:ln w="0">
            <a:noFill/>
          </a:ln>
        </p:spPr>
        <p:txBody>
          <a:bodyPr lIns="48240" tIns="24120" rIns="48240" bIns="24120" anchor="t">
            <a:noAutofit/>
          </a:bodyPr>
          <a:lstStyle/>
          <a:p>
            <a:pPr marL="545400">
              <a:lnSpc>
                <a:spcPct val="90000"/>
              </a:lnSpc>
              <a:spcBef>
                <a:spcPts val="374"/>
              </a:spcBef>
              <a:buNone/>
              <a:tabLst>
                <a:tab pos="0" algn="l"/>
              </a:tabLst>
            </a:pPr>
            <a:endParaRPr lang="en-BE" sz="700" b="0" strike="noStrike" spc="-1" dirty="0">
              <a:solidFill>
                <a:srgbClr val="000000"/>
              </a:solidFill>
              <a:latin typeface="Calibri"/>
            </a:endParaRPr>
          </a:p>
          <a:p>
            <a:pPr marL="1002600">
              <a:lnSpc>
                <a:spcPct val="90000"/>
              </a:lnSpc>
              <a:spcBef>
                <a:spcPts val="374"/>
              </a:spcBef>
              <a:buNone/>
              <a:tabLst>
                <a:tab pos="0" algn="l"/>
              </a:tabLst>
            </a:pPr>
            <a:endParaRPr lang="en-BE" sz="7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25" name="PlaceHolder 3"/>
          <p:cNvSpPr>
            <a:spLocks noGrp="1"/>
          </p:cNvSpPr>
          <p:nvPr>
            <p:ph type="sldNum" idx="42"/>
          </p:nvPr>
        </p:nvSpPr>
        <p:spPr>
          <a:xfrm>
            <a:off x="6458040" y="4767120"/>
            <a:ext cx="2057040" cy="2736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pos="0" algn="l"/>
              </a:tabLst>
              <a:defRPr lang="en-GB" sz="900" b="0" strike="noStrike" spc="-1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fld id="{1F9FA8CF-A554-4B7F-99A2-7668E3927DBA}" type="slidenum">
              <a:rPr lang="en-GB" sz="900" b="0" strike="noStrike" spc="-1">
                <a:solidFill>
                  <a:srgbClr val="8B8B8B"/>
                </a:solidFill>
                <a:latin typeface="Calibri"/>
              </a:rPr>
              <a:t>40</a:t>
            </a:fld>
            <a:endParaRPr lang="en-US" sz="900" b="0" strike="noStrike" spc="-1" dirty="0">
              <a:latin typeface="Times New Roman"/>
            </a:endParaRPr>
          </a:p>
        </p:txBody>
      </p:sp>
      <p:pic>
        <p:nvPicPr>
          <p:cNvPr id="426" name="Picture 3"/>
          <p:cNvPicPr/>
          <p:nvPr/>
        </p:nvPicPr>
        <p:blipFill>
          <a:blip r:embed="rId2"/>
          <a:stretch/>
        </p:blipFill>
        <p:spPr>
          <a:xfrm>
            <a:off x="996840" y="2038320"/>
            <a:ext cx="1552320" cy="1066680"/>
          </a:xfrm>
          <a:prstGeom prst="rect">
            <a:avLst/>
          </a:prstGeom>
          <a:ln w="0">
            <a:noFill/>
          </a:ln>
        </p:spPr>
      </p:pic>
      <p:sp>
        <p:nvSpPr>
          <p:cNvPr id="427" name="TextBox 6"/>
          <p:cNvSpPr/>
          <p:nvPr/>
        </p:nvSpPr>
        <p:spPr>
          <a:xfrm>
            <a:off x="700200" y="3714840"/>
            <a:ext cx="1810794" cy="706432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fr-BE" sz="1800" b="1" strike="noStrike" spc="-1" dirty="0">
                <a:solidFill>
                  <a:srgbClr val="000000"/>
                </a:solidFill>
                <a:latin typeface="Calibri"/>
              </a:rPr>
              <a:t>Billions of tokens</a:t>
            </a:r>
          </a:p>
          <a:p>
            <a:pPr>
              <a:lnSpc>
                <a:spcPct val="100000"/>
              </a:lnSpc>
              <a:buNone/>
            </a:pPr>
            <a:endParaRPr lang="en-US" sz="1100" u="sng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100" spc="-1" dirty="0">
                <a:solidFill>
                  <a:srgbClr val="C00000"/>
                </a:solidFill>
                <a:latin typeface="Arial"/>
              </a:rPr>
              <a:t>Unfiltered data</a:t>
            </a:r>
            <a:endParaRPr lang="fr-BE" sz="1100" spc="-1" dirty="0">
              <a:solidFill>
                <a:srgbClr val="C00000"/>
              </a:solidFill>
              <a:latin typeface="Calibri"/>
            </a:endParaRPr>
          </a:p>
        </p:txBody>
      </p:sp>
      <p:sp>
        <p:nvSpPr>
          <p:cNvPr id="428" name="TextBox 9"/>
          <p:cNvSpPr/>
          <p:nvPr/>
        </p:nvSpPr>
        <p:spPr>
          <a:xfrm>
            <a:off x="996840" y="1190880"/>
            <a:ext cx="1943640" cy="583321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fr-BE" sz="1800" b="1" strike="noStrike" spc="-1" dirty="0">
                <a:solidFill>
                  <a:srgbClr val="FF0000"/>
                </a:solidFill>
                <a:latin typeface="Calibri"/>
              </a:rPr>
              <a:t>BERT pre-train </a:t>
            </a:r>
            <a:r>
              <a:rPr lang="fr-BE" sz="1400" b="0" strike="noStrike" spc="-1" dirty="0">
                <a:solidFill>
                  <a:srgbClr val="000000"/>
                </a:solidFill>
                <a:latin typeface="Calibri"/>
              </a:rPr>
              <a:t>unsupervised learning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429" name="TextBox 10"/>
          <p:cNvSpPr/>
          <p:nvPr/>
        </p:nvSpPr>
        <p:spPr>
          <a:xfrm>
            <a:off x="4626000" y="1190880"/>
            <a:ext cx="3177450" cy="1137319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fr-BE" sz="1800" b="1" strike="noStrike" spc="-1" dirty="0">
                <a:solidFill>
                  <a:srgbClr val="FF0000"/>
                </a:solidFill>
                <a:latin typeface="Calibri"/>
              </a:rPr>
              <a:t>BERT fine-une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fr-BE" sz="1400" b="0" strike="noStrike" spc="-1" dirty="0">
                <a:solidFill>
                  <a:srgbClr val="000000"/>
                </a:solidFill>
                <a:latin typeface="Calibri"/>
              </a:rPr>
              <a:t>Supervised learning</a:t>
            </a:r>
            <a:endParaRPr lang="en-US" sz="14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fr-BE" sz="1800" b="1" strike="noStrike" spc="-1" dirty="0">
                <a:solidFill>
                  <a:srgbClr val="000000"/>
                </a:solidFill>
                <a:latin typeface="Calibri"/>
              </a:rPr>
              <a:t>For example sentiment analysis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430" name="TextBox 11"/>
          <p:cNvSpPr/>
          <p:nvPr/>
        </p:nvSpPr>
        <p:spPr>
          <a:xfrm>
            <a:off x="4622760" y="3714840"/>
            <a:ext cx="2109273" cy="367878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fr-BE" sz="1800" b="0" strike="noStrike" spc="-1" dirty="0">
                <a:solidFill>
                  <a:srgbClr val="000000"/>
                </a:solidFill>
                <a:latin typeface="Calibri"/>
              </a:rPr>
              <a:t>Thousands of tokens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431" name="TextBox 12"/>
          <p:cNvSpPr/>
          <p:nvPr/>
        </p:nvSpPr>
        <p:spPr>
          <a:xfrm>
            <a:off x="5178600" y="2351160"/>
            <a:ext cx="3099240" cy="591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100" b="0" strike="noStrike" spc="-1" dirty="0">
                <a:solidFill>
                  <a:srgbClr val="000000"/>
                </a:solidFill>
                <a:latin typeface="arial"/>
              </a:rPr>
              <a:t>Number of </a:t>
            </a:r>
            <a:r>
              <a:rPr lang="en-US" sz="1100" b="0" i="1" strike="noStrike" spc="-1" dirty="0">
                <a:solidFill>
                  <a:srgbClr val="000000"/>
                </a:solidFill>
                <a:latin typeface="arial"/>
              </a:rPr>
              <a:t>deaths</a:t>
            </a:r>
            <a:r>
              <a:rPr lang="en-US" sz="1100" b="0" strike="noStrike" spc="-1" dirty="0">
                <a:solidFill>
                  <a:srgbClr val="000000"/>
                </a:solidFill>
                <a:latin typeface="arial"/>
              </a:rPr>
              <a:t> for leading causes of </a:t>
            </a:r>
            <a:r>
              <a:rPr lang="en-US" sz="1100" b="0" i="1" strike="noStrike" spc="-1" dirty="0">
                <a:solidFill>
                  <a:srgbClr val="000000"/>
                </a:solidFill>
                <a:latin typeface="arial"/>
              </a:rPr>
              <a:t>death</a:t>
            </a:r>
            <a:r>
              <a:rPr lang="en-US" sz="1100" b="0" strike="noStrike" spc="-1" dirty="0">
                <a:solidFill>
                  <a:srgbClr val="000000"/>
                </a:solidFill>
                <a:latin typeface="arial"/>
              </a:rPr>
              <a:t>: </a:t>
            </a:r>
            <a:endParaRPr lang="en-US" sz="11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100" b="0" strike="noStrike" spc="-1" dirty="0">
                <a:solidFill>
                  <a:srgbClr val="000000"/>
                </a:solidFill>
                <a:latin typeface="arial"/>
              </a:rPr>
              <a:t>Heart </a:t>
            </a:r>
            <a:r>
              <a:rPr lang="en-US" sz="1100" b="0" i="1" strike="noStrike" spc="-1" dirty="0">
                <a:solidFill>
                  <a:srgbClr val="000000"/>
                </a:solidFill>
                <a:latin typeface="arial"/>
              </a:rPr>
              <a:t>disease</a:t>
            </a:r>
            <a:r>
              <a:rPr lang="en-US" sz="1100" b="0" strike="noStrike" spc="-1" dirty="0">
                <a:solidFill>
                  <a:srgbClr val="000000"/>
                </a:solidFill>
                <a:latin typeface="arial"/>
              </a:rPr>
              <a:t>: 696,962; </a:t>
            </a:r>
            <a:r>
              <a:rPr lang="en-US" sz="1100" b="0" i="1" strike="noStrike" spc="-1" dirty="0">
                <a:solidFill>
                  <a:srgbClr val="000000"/>
                </a:solidFill>
                <a:latin typeface="arial"/>
              </a:rPr>
              <a:t>Cancer</a:t>
            </a:r>
            <a:r>
              <a:rPr lang="en-US" sz="1100" b="0" strike="noStrike" spc="-1" dirty="0">
                <a:solidFill>
                  <a:srgbClr val="000000"/>
                </a:solidFill>
                <a:latin typeface="arial"/>
              </a:rPr>
              <a:t>: 602,350; </a:t>
            </a:r>
            <a:endParaRPr lang="en-US" sz="11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100" b="0" strike="noStrike" spc="-1" dirty="0">
                <a:solidFill>
                  <a:srgbClr val="000000"/>
                </a:solidFill>
                <a:latin typeface="arial"/>
              </a:rPr>
              <a:t>COVID-19: 350,831…</a:t>
            </a:r>
            <a:endParaRPr lang="en-US" sz="1100" b="0" strike="noStrike" spc="-1" dirty="0">
              <a:latin typeface="Arial"/>
            </a:endParaRPr>
          </a:p>
        </p:txBody>
      </p:sp>
      <p:sp>
        <p:nvSpPr>
          <p:cNvPr id="432" name="TextBox 13"/>
          <p:cNvSpPr/>
          <p:nvPr/>
        </p:nvSpPr>
        <p:spPr>
          <a:xfrm>
            <a:off x="4789800" y="2946960"/>
            <a:ext cx="1799188" cy="644877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fr-BE" sz="1800" b="1" strike="noStrike" spc="-1" dirty="0">
                <a:solidFill>
                  <a:srgbClr val="000000"/>
                </a:solidFill>
                <a:latin typeface="Calibri"/>
              </a:rPr>
              <a:t>Sentiment label</a:t>
            </a:r>
            <a:r>
              <a:rPr lang="fr-BE" sz="1800" b="0" strike="noStrike" spc="-1" dirty="0">
                <a:solidFill>
                  <a:srgbClr val="000000"/>
                </a:solidFill>
                <a:latin typeface="Calibri"/>
              </a:rPr>
              <a:t> :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fr-BE" sz="1800" b="0" strike="noStrike" spc="-1" dirty="0">
                <a:solidFill>
                  <a:srgbClr val="000000"/>
                </a:solidFill>
                <a:latin typeface="Calibri"/>
              </a:rPr>
              <a:t> Negative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433" name="TextBox 14"/>
          <p:cNvSpPr/>
          <p:nvPr/>
        </p:nvSpPr>
        <p:spPr>
          <a:xfrm>
            <a:off x="2686320" y="2517840"/>
            <a:ext cx="1783735" cy="367878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fr-BE" sz="1800" b="1" strike="noStrike" spc="-1" dirty="0">
                <a:solidFill>
                  <a:srgbClr val="002060"/>
                </a:solidFill>
                <a:latin typeface="Calibri"/>
              </a:rPr>
              <a:t>Transfer learning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434" name="Arrow: Right 15"/>
          <p:cNvSpPr/>
          <p:nvPr/>
        </p:nvSpPr>
        <p:spPr>
          <a:xfrm>
            <a:off x="3364200" y="2331720"/>
            <a:ext cx="895680" cy="169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472C4"/>
          </a:solidFill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A50C841-8E18-5F98-6AE3-66234B3799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5431" y="4257451"/>
            <a:ext cx="361969" cy="374669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993960"/>
          </a:xfrm>
          <a:prstGeom prst="rect">
            <a:avLst/>
          </a:prstGeom>
          <a:noFill/>
          <a:ln w="0">
            <a:noFill/>
          </a:ln>
        </p:spPr>
        <p:txBody>
          <a:bodyPr lIns="48240" tIns="24120" rIns="48240" bIns="24120" anchor="b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2400" b="0" strike="noStrike" spc="-1" dirty="0">
                <a:solidFill>
                  <a:srgbClr val="000000"/>
                </a:solidFill>
                <a:latin typeface="Calibri Light"/>
              </a:rPr>
              <a:t>BERT transformer : pre-training</a:t>
            </a:r>
            <a:endParaRPr lang="en-BE" sz="2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40" name="PlaceHolder 2"/>
          <p:cNvSpPr>
            <a:spLocks noGrp="1"/>
          </p:cNvSpPr>
          <p:nvPr>
            <p:ph/>
          </p:nvPr>
        </p:nvSpPr>
        <p:spPr>
          <a:xfrm>
            <a:off x="628560" y="1369080"/>
            <a:ext cx="7886520" cy="3263040"/>
          </a:xfrm>
          <a:prstGeom prst="rect">
            <a:avLst/>
          </a:prstGeom>
          <a:noFill/>
          <a:ln w="0">
            <a:noFill/>
          </a:ln>
        </p:spPr>
        <p:txBody>
          <a:bodyPr lIns="48240" tIns="24120" rIns="48240" bIns="24120" anchor="t">
            <a:noAutofit/>
          </a:bodyPr>
          <a:lstStyle/>
          <a:p>
            <a:pPr marL="602640" indent="-514440">
              <a:lnSpc>
                <a:spcPct val="90000"/>
              </a:lnSpc>
              <a:spcBef>
                <a:spcPts val="751"/>
              </a:spcBef>
              <a:buClr>
                <a:srgbClr val="000000"/>
              </a:buClr>
              <a:buFont typeface="Arial"/>
              <a:buChar char="•"/>
            </a:pPr>
            <a:r>
              <a:rPr lang="en-US" sz="1400" b="1" strike="noStrike" spc="-1" dirty="0">
                <a:solidFill>
                  <a:srgbClr val="000000"/>
                </a:solidFill>
                <a:latin typeface="Calibri Light"/>
                <a:ea typeface="DejaVu Sans"/>
              </a:rPr>
              <a:t>Pre-training: language and context :</a:t>
            </a:r>
            <a:endParaRPr lang="en-BE" sz="1400" b="0" strike="noStrike" spc="-1">
              <a:solidFill>
                <a:srgbClr val="000000"/>
              </a:solidFill>
              <a:latin typeface="Calibri"/>
            </a:endParaRPr>
          </a:p>
          <a:p>
            <a:pPr marL="88200">
              <a:lnSpc>
                <a:spcPct val="90000"/>
              </a:lnSpc>
              <a:spcBef>
                <a:spcPts val="751"/>
              </a:spcBef>
              <a:buNone/>
              <a:tabLst>
                <a:tab pos="0" algn="l"/>
              </a:tabLst>
            </a:pPr>
            <a:r>
              <a:rPr lang="en-US" sz="1400" b="0" strike="noStrike" spc="-1" dirty="0">
                <a:solidFill>
                  <a:srgbClr val="000000"/>
                </a:solidFill>
                <a:latin typeface="Calibri Light"/>
                <a:ea typeface="DejaVu Sans"/>
              </a:rPr>
              <a:t>	Unsupervised training</a:t>
            </a:r>
            <a:endParaRPr lang="en-BE" sz="1400" b="0" strike="noStrike" spc="-1">
              <a:solidFill>
                <a:srgbClr val="000000"/>
              </a:solidFill>
              <a:latin typeface="Calibri"/>
            </a:endParaRPr>
          </a:p>
          <a:p>
            <a:pPr marL="1059840" lvl="1" indent="-514440">
              <a:lnSpc>
                <a:spcPct val="90000"/>
              </a:lnSpc>
              <a:spcBef>
                <a:spcPts val="374"/>
              </a:spcBef>
              <a:buClr>
                <a:srgbClr val="000000"/>
              </a:buClr>
              <a:buFont typeface="Courier New"/>
              <a:buChar char="o"/>
              <a:tabLst>
                <a:tab pos="0" algn="l"/>
              </a:tabLst>
            </a:pPr>
            <a:r>
              <a:rPr lang="en-US" sz="1400" b="1" strike="noStrike" spc="-1" dirty="0">
                <a:solidFill>
                  <a:srgbClr val="000000"/>
                </a:solidFill>
                <a:latin typeface="Calibri Light"/>
                <a:ea typeface="DejaVu Sans"/>
              </a:rPr>
              <a:t>Masked language Model (MLM) </a:t>
            </a:r>
            <a:endParaRPr lang="en-BE" sz="1400" b="0" strike="noStrike" spc="-1">
              <a:solidFill>
                <a:srgbClr val="000000"/>
              </a:solidFill>
              <a:latin typeface="Calibri"/>
            </a:endParaRPr>
          </a:p>
          <a:p>
            <a:pPr marL="545400">
              <a:lnSpc>
                <a:spcPct val="90000"/>
              </a:lnSpc>
              <a:spcBef>
                <a:spcPts val="374"/>
              </a:spcBef>
              <a:buNone/>
              <a:tabLst>
                <a:tab pos="0" algn="l"/>
              </a:tabLst>
            </a:pPr>
            <a:r>
              <a:rPr lang="en-US" sz="1400" b="0" strike="noStrike" spc="-1" dirty="0">
                <a:solidFill>
                  <a:srgbClr val="000000"/>
                </a:solidFill>
                <a:latin typeface="Calibri Light"/>
                <a:ea typeface="DejaVu Sans"/>
              </a:rPr>
              <a:t>-&gt; </a:t>
            </a:r>
            <a:r>
              <a:rPr lang="en-US" sz="1400" b="1" strike="noStrike" spc="-1" dirty="0">
                <a:solidFill>
                  <a:srgbClr val="000000"/>
                </a:solidFill>
                <a:latin typeface="Calibri Light"/>
                <a:ea typeface="DejaVu Sans"/>
              </a:rPr>
              <a:t>context within a sentence</a:t>
            </a:r>
            <a:endParaRPr lang="en-BE" sz="14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417"/>
              </a:spcBef>
              <a:buNone/>
              <a:tabLst>
                <a:tab pos="0" algn="l"/>
              </a:tabLst>
            </a:pPr>
            <a:endParaRPr lang="en-BE" sz="14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417"/>
              </a:spcBef>
              <a:buNone/>
              <a:tabLst>
                <a:tab pos="0" algn="l"/>
              </a:tabLst>
            </a:pPr>
            <a:endParaRPr lang="en-BE" sz="14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417"/>
              </a:spcBef>
              <a:buNone/>
              <a:tabLst>
                <a:tab pos="0" algn="l"/>
              </a:tabLst>
            </a:pPr>
            <a:endParaRPr lang="en-BE" sz="14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417"/>
              </a:spcBef>
              <a:buNone/>
              <a:tabLst>
                <a:tab pos="0" algn="l"/>
              </a:tabLst>
            </a:pPr>
            <a:endParaRPr lang="en-BE" sz="14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417"/>
              </a:spcBef>
              <a:buNone/>
              <a:tabLst>
                <a:tab pos="0" algn="l"/>
              </a:tabLst>
            </a:pPr>
            <a:endParaRPr lang="en-BE" sz="1400" b="0" strike="noStrike" spc="-1">
              <a:solidFill>
                <a:srgbClr val="000000"/>
              </a:solidFill>
              <a:latin typeface="Calibri"/>
            </a:endParaRPr>
          </a:p>
          <a:p>
            <a:pPr marL="1059840" lvl="1" indent="-514440">
              <a:lnSpc>
                <a:spcPct val="90000"/>
              </a:lnSpc>
              <a:spcBef>
                <a:spcPts val="374"/>
              </a:spcBef>
              <a:buClr>
                <a:srgbClr val="000000"/>
              </a:buClr>
              <a:buFont typeface="Courier New"/>
              <a:buChar char="o"/>
              <a:tabLst>
                <a:tab pos="0" algn="l"/>
              </a:tabLst>
            </a:pPr>
            <a:r>
              <a:rPr lang="en-US" sz="1400" b="1" strike="noStrike" spc="-1" dirty="0">
                <a:solidFill>
                  <a:srgbClr val="000000"/>
                </a:solidFill>
                <a:latin typeface="Calibri Light"/>
                <a:ea typeface="DejaVu Sans"/>
              </a:rPr>
              <a:t>Next sentence prediction (NSP)</a:t>
            </a:r>
            <a:endParaRPr lang="en-BE" sz="1400" b="0" strike="noStrike" spc="-1">
              <a:solidFill>
                <a:srgbClr val="000000"/>
              </a:solidFill>
              <a:latin typeface="Calibri"/>
            </a:endParaRPr>
          </a:p>
          <a:p>
            <a:pPr marL="545400">
              <a:lnSpc>
                <a:spcPct val="90000"/>
              </a:lnSpc>
              <a:spcBef>
                <a:spcPts val="374"/>
              </a:spcBef>
              <a:buNone/>
              <a:tabLst>
                <a:tab pos="0" algn="l"/>
              </a:tabLst>
            </a:pPr>
            <a:r>
              <a:rPr lang="en-US" sz="1400" b="0" strike="noStrike" spc="-1" dirty="0">
                <a:solidFill>
                  <a:srgbClr val="000000"/>
                </a:solidFill>
                <a:latin typeface="Calibri Light"/>
                <a:ea typeface="DejaVu Sans"/>
              </a:rPr>
              <a:t>-&gt; </a:t>
            </a:r>
            <a:r>
              <a:rPr lang="en-US" sz="1400" b="1" strike="noStrike" spc="-1" dirty="0">
                <a:solidFill>
                  <a:srgbClr val="000000"/>
                </a:solidFill>
                <a:latin typeface="Calibri Light"/>
                <a:ea typeface="DejaVu Sans"/>
              </a:rPr>
              <a:t>context across sentences</a:t>
            </a:r>
            <a:endParaRPr lang="en-BE" sz="1400" b="0" strike="noStrike" spc="-1">
              <a:solidFill>
                <a:srgbClr val="000000"/>
              </a:solidFill>
              <a:latin typeface="Calibri"/>
            </a:endParaRPr>
          </a:p>
          <a:p>
            <a:pPr marL="545400">
              <a:lnSpc>
                <a:spcPct val="90000"/>
              </a:lnSpc>
              <a:spcBef>
                <a:spcPts val="374"/>
              </a:spcBef>
              <a:buNone/>
              <a:tabLst>
                <a:tab pos="0" algn="l"/>
              </a:tabLst>
            </a:pPr>
            <a:endParaRPr lang="en-BE" sz="1400" b="0" strike="noStrike" spc="-1">
              <a:solidFill>
                <a:srgbClr val="000000"/>
              </a:solidFill>
              <a:latin typeface="Calibri"/>
            </a:endParaRPr>
          </a:p>
          <a:p>
            <a:pPr marL="545400">
              <a:lnSpc>
                <a:spcPct val="90000"/>
              </a:lnSpc>
              <a:spcBef>
                <a:spcPts val="374"/>
              </a:spcBef>
              <a:buNone/>
              <a:tabLst>
                <a:tab pos="0" algn="l"/>
              </a:tabLst>
            </a:pPr>
            <a:endParaRPr lang="en-BE" sz="1400" b="0" strike="noStrike" spc="-1">
              <a:solidFill>
                <a:srgbClr val="000000"/>
              </a:solidFill>
              <a:latin typeface="Calibri"/>
            </a:endParaRPr>
          </a:p>
          <a:p>
            <a:pPr marL="545400">
              <a:lnSpc>
                <a:spcPct val="90000"/>
              </a:lnSpc>
              <a:spcBef>
                <a:spcPts val="374"/>
              </a:spcBef>
              <a:buNone/>
              <a:tabLst>
                <a:tab pos="0" algn="l"/>
              </a:tabLst>
            </a:pPr>
            <a:endParaRPr lang="en-BE" sz="14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417"/>
              </a:spcBef>
              <a:buNone/>
              <a:tabLst>
                <a:tab pos="0" algn="l"/>
              </a:tabLst>
            </a:pPr>
            <a:endParaRPr lang="en-BE" sz="1400" b="0" strike="noStrike" spc="-1">
              <a:solidFill>
                <a:srgbClr val="000000"/>
              </a:solidFill>
              <a:latin typeface="Calibri"/>
            </a:endParaRPr>
          </a:p>
          <a:p>
            <a:pPr marL="545400">
              <a:lnSpc>
                <a:spcPct val="90000"/>
              </a:lnSpc>
              <a:spcBef>
                <a:spcPts val="374"/>
              </a:spcBef>
              <a:buNone/>
              <a:tabLst>
                <a:tab pos="0" algn="l"/>
              </a:tabLst>
            </a:pPr>
            <a:endParaRPr lang="en-BE" sz="700" b="0" strike="noStrike" spc="-1">
              <a:solidFill>
                <a:srgbClr val="000000"/>
              </a:solidFill>
              <a:latin typeface="Calibri"/>
            </a:endParaRPr>
          </a:p>
          <a:p>
            <a:pPr marL="1002600">
              <a:lnSpc>
                <a:spcPct val="90000"/>
              </a:lnSpc>
              <a:spcBef>
                <a:spcPts val="374"/>
              </a:spcBef>
              <a:buNone/>
              <a:tabLst>
                <a:tab pos="0" algn="l"/>
              </a:tabLst>
            </a:pPr>
            <a:endParaRPr lang="en-BE" sz="7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41" name="PlaceHolder 3"/>
          <p:cNvSpPr>
            <a:spLocks noGrp="1"/>
          </p:cNvSpPr>
          <p:nvPr>
            <p:ph type="sldNum" idx="44"/>
          </p:nvPr>
        </p:nvSpPr>
        <p:spPr>
          <a:xfrm>
            <a:off x="6458040" y="4767120"/>
            <a:ext cx="2057040" cy="2736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pos="0" algn="l"/>
              </a:tabLst>
              <a:defRPr lang="en-GB" sz="900" b="0" strike="noStrike" spc="-1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fld id="{DE69D462-8CB4-473D-AD39-AC9A2B3DECD0}" type="slidenum">
              <a:rPr lang="en-GB" sz="900" b="0" strike="noStrike" spc="-1">
                <a:solidFill>
                  <a:srgbClr val="8B8B8B"/>
                </a:solidFill>
                <a:latin typeface="Calibri"/>
              </a:rPr>
              <a:t>41</a:t>
            </a:fld>
            <a:endParaRPr lang="en-US" sz="900" b="0" strike="noStrike" spc="-1" dirty="0">
              <a:latin typeface="Times New Roman"/>
            </a:endParaRPr>
          </a:p>
        </p:txBody>
      </p:sp>
      <p:pic>
        <p:nvPicPr>
          <p:cNvPr id="442" name="Picture 2"/>
          <p:cNvPicPr/>
          <p:nvPr/>
        </p:nvPicPr>
        <p:blipFill>
          <a:blip r:embed="rId2"/>
          <a:stretch/>
        </p:blipFill>
        <p:spPr>
          <a:xfrm>
            <a:off x="4224240" y="2034720"/>
            <a:ext cx="1439280" cy="2396880"/>
          </a:xfrm>
          <a:prstGeom prst="rect">
            <a:avLst/>
          </a:prstGeom>
          <a:ln w="0">
            <a:noFill/>
          </a:ln>
        </p:spPr>
      </p:pic>
      <p:sp>
        <p:nvSpPr>
          <p:cNvPr id="443" name="TextBox 3"/>
          <p:cNvSpPr/>
          <p:nvPr/>
        </p:nvSpPr>
        <p:spPr>
          <a:xfrm>
            <a:off x="1445400" y="2493000"/>
            <a:ext cx="1463584" cy="644877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fr-BE" sz="1200" b="0" strike="noStrike" spc="-1" dirty="0">
                <a:solidFill>
                  <a:srgbClr val="000000"/>
                </a:solidFill>
                <a:latin typeface="Calibri"/>
              </a:rPr>
              <a:t>The [MASK 1] brown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fr-BE" sz="1200" b="0" strike="noStrike" spc="-1" dirty="0">
                <a:solidFill>
                  <a:srgbClr val="000000"/>
                </a:solidFill>
                <a:latin typeface="Calibri"/>
              </a:rPr>
              <a:t>Fox [MASK 2] over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fr-BE" sz="1200" b="0" strike="noStrike" spc="-1" dirty="0">
                <a:solidFill>
                  <a:srgbClr val="000000"/>
                </a:solidFill>
                <a:latin typeface="Calibri"/>
              </a:rPr>
              <a:t>the lazy dog.</a:t>
            </a:r>
            <a:endParaRPr lang="en-US" sz="1200" b="0" strike="noStrike" spc="-1" dirty="0">
              <a:latin typeface="Arial"/>
            </a:endParaRPr>
          </a:p>
        </p:txBody>
      </p:sp>
      <p:sp>
        <p:nvSpPr>
          <p:cNvPr id="444" name="TextBox 6"/>
          <p:cNvSpPr/>
          <p:nvPr/>
        </p:nvSpPr>
        <p:spPr>
          <a:xfrm>
            <a:off x="6393240" y="1987200"/>
            <a:ext cx="1890360" cy="798765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fr-BE" sz="1400" b="0" strike="noStrike" spc="-1" dirty="0">
                <a:solidFill>
                  <a:srgbClr val="000000"/>
                </a:solidFill>
                <a:latin typeface="Calibri"/>
              </a:rPr>
              <a:t>[MASK 1] = ‘quick’</a:t>
            </a:r>
            <a:endParaRPr lang="en-US" sz="14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fr-BE" sz="1400" b="0" strike="noStrike" spc="-1" dirty="0">
                <a:solidFill>
                  <a:srgbClr val="000000"/>
                </a:solidFill>
                <a:latin typeface="Calibri"/>
              </a:rPr>
              <a:t>[MASK 2] = ‘jumped’</a:t>
            </a:r>
            <a:endParaRPr lang="en-US" sz="14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800" b="0" strike="noStrike" spc="-1" dirty="0">
              <a:latin typeface="Arial"/>
            </a:endParaRPr>
          </a:p>
        </p:txBody>
      </p:sp>
      <p:sp>
        <p:nvSpPr>
          <p:cNvPr id="445" name="Straight Arrow Connector 10"/>
          <p:cNvSpPr/>
          <p:nvPr/>
        </p:nvSpPr>
        <p:spPr>
          <a:xfrm>
            <a:off x="3564000" y="2356560"/>
            <a:ext cx="317160" cy="5900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4472C4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6" name="Straight Arrow Connector 11"/>
          <p:cNvSpPr/>
          <p:nvPr/>
        </p:nvSpPr>
        <p:spPr>
          <a:xfrm flipV="1">
            <a:off x="5864400" y="2223000"/>
            <a:ext cx="328320" cy="6091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4472C4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7" name="TextBox 13"/>
          <p:cNvSpPr/>
          <p:nvPr/>
        </p:nvSpPr>
        <p:spPr>
          <a:xfrm>
            <a:off x="1613018" y="4642200"/>
            <a:ext cx="2078431" cy="460211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StarSymbol"/>
              <a:buAutoNum type="alphaUcPeriod"/>
            </a:pPr>
            <a:r>
              <a:rPr lang="fr-BE" sz="1200" b="0" strike="noStrike" spc="-1" dirty="0">
                <a:solidFill>
                  <a:srgbClr val="000000"/>
                </a:solidFill>
                <a:latin typeface="Calibri"/>
              </a:rPr>
              <a:t>His name is Bert</a:t>
            </a:r>
            <a:endParaRPr lang="en-US" sz="1200" b="0" strike="noStrike" spc="-1" dirty="0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StarSymbol"/>
              <a:buAutoNum type="alphaUcPeriod"/>
            </a:pPr>
            <a:r>
              <a:rPr lang="fr-BE" sz="1200" b="0" strike="noStrike" spc="-1" dirty="0">
                <a:solidFill>
                  <a:srgbClr val="000000"/>
                </a:solidFill>
                <a:latin typeface="Calibri"/>
              </a:rPr>
              <a:t>He lives in Sesame street</a:t>
            </a:r>
            <a:endParaRPr lang="en-US" sz="1200" b="0" strike="noStrike" spc="-1" dirty="0">
              <a:latin typeface="Arial"/>
            </a:endParaRPr>
          </a:p>
        </p:txBody>
      </p:sp>
      <p:sp>
        <p:nvSpPr>
          <p:cNvPr id="448" name="TextBox 16"/>
          <p:cNvSpPr/>
          <p:nvPr/>
        </p:nvSpPr>
        <p:spPr>
          <a:xfrm>
            <a:off x="5558760" y="3604680"/>
            <a:ext cx="2793755" cy="306323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fr-BE" sz="1400" b="0" strike="noStrike" spc="-1" dirty="0">
                <a:solidFill>
                  <a:srgbClr val="000000"/>
                </a:solidFill>
                <a:latin typeface="Calibri"/>
              </a:rPr>
              <a:t>Yes, sentence B. follows sentence A.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449" name="Left Brace 21"/>
          <p:cNvSpPr/>
          <p:nvPr/>
        </p:nvSpPr>
        <p:spPr>
          <a:xfrm>
            <a:off x="775440" y="2034720"/>
            <a:ext cx="213480" cy="2324160"/>
          </a:xfrm>
          <a:prstGeom prst="leftBrace">
            <a:avLst>
              <a:gd name="adj1" fmla="val 8333"/>
              <a:gd name="adj2" fmla="val 50000"/>
            </a:avLst>
          </a:prstGeom>
          <a:noFill/>
          <a:ln>
            <a:solidFill>
              <a:srgbClr val="4472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0" name="TextBox 22"/>
          <p:cNvSpPr/>
          <p:nvPr/>
        </p:nvSpPr>
        <p:spPr>
          <a:xfrm>
            <a:off x="-29880" y="2832840"/>
            <a:ext cx="683947" cy="460211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fr-BE" sz="1200" b="0" strike="noStrike" spc="-1" dirty="0">
                <a:solidFill>
                  <a:srgbClr val="000000"/>
                </a:solidFill>
                <a:latin typeface="Calibri"/>
              </a:rPr>
              <a:t>Simul-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fr-BE" sz="1200" b="0" strike="noStrike" spc="-1" dirty="0">
                <a:solidFill>
                  <a:srgbClr val="000000"/>
                </a:solidFill>
                <a:latin typeface="Calibri"/>
              </a:rPr>
              <a:t>taneous</a:t>
            </a:r>
            <a:endParaRPr lang="en-US" sz="1200" b="0" strike="noStrike" spc="-1" dirty="0">
              <a:latin typeface="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8FA7589-E6FE-53AF-50CC-D7799F2137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5431" y="4257451"/>
            <a:ext cx="361969" cy="374669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993960"/>
          </a:xfrm>
          <a:prstGeom prst="rect">
            <a:avLst/>
          </a:prstGeom>
          <a:noFill/>
          <a:ln w="0">
            <a:noFill/>
          </a:ln>
        </p:spPr>
        <p:txBody>
          <a:bodyPr lIns="48240" tIns="24120" rIns="48240" bIns="24120" anchor="b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2400" b="0" strike="noStrike" spc="-1" dirty="0">
                <a:solidFill>
                  <a:srgbClr val="000000"/>
                </a:solidFill>
                <a:latin typeface="Calibri Light"/>
              </a:rPr>
              <a:t>BERT transformer : pre-training</a:t>
            </a:r>
            <a:endParaRPr lang="en-BE" sz="2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52" name="PlaceHolder 2"/>
          <p:cNvSpPr>
            <a:spLocks noGrp="1"/>
          </p:cNvSpPr>
          <p:nvPr>
            <p:ph/>
          </p:nvPr>
        </p:nvSpPr>
        <p:spPr>
          <a:xfrm>
            <a:off x="628560" y="1369080"/>
            <a:ext cx="7886520" cy="3263040"/>
          </a:xfrm>
          <a:prstGeom prst="rect">
            <a:avLst/>
          </a:prstGeom>
          <a:noFill/>
          <a:ln w="0">
            <a:noFill/>
          </a:ln>
        </p:spPr>
        <p:txBody>
          <a:bodyPr lIns="48240" tIns="24120" rIns="48240" bIns="24120" anchor="t">
            <a:noAutofit/>
          </a:bodyPr>
          <a:lstStyle/>
          <a:p>
            <a:pPr marL="1059840" lvl="1" indent="-514440">
              <a:lnSpc>
                <a:spcPct val="90000"/>
              </a:lnSpc>
              <a:spcBef>
                <a:spcPts val="374"/>
              </a:spcBef>
              <a:buClr>
                <a:srgbClr val="000000"/>
              </a:buClr>
              <a:buFont typeface="Arial"/>
              <a:buChar char="•"/>
            </a:pPr>
            <a:r>
              <a:rPr lang="en-US" sz="1400" b="1" strike="noStrike" spc="-1" dirty="0">
                <a:solidFill>
                  <a:srgbClr val="000000"/>
                </a:solidFill>
                <a:latin typeface="Calibri Light"/>
                <a:ea typeface="DejaVu Sans"/>
              </a:rPr>
              <a:t>Masked language Model (MLM) </a:t>
            </a:r>
            <a:endParaRPr lang="en-BE" sz="14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BE" sz="1400" b="0" strike="noStrike" spc="-1" dirty="0">
              <a:solidFill>
                <a:srgbClr val="000000"/>
              </a:solidFill>
              <a:latin typeface="Calibri"/>
            </a:endParaRPr>
          </a:p>
          <a:p>
            <a:pPr marL="1059840" lvl="1" indent="-514440">
              <a:lnSpc>
                <a:spcPct val="90000"/>
              </a:lnSpc>
              <a:spcBef>
                <a:spcPts val="374"/>
              </a:spcBef>
              <a:buClr>
                <a:srgbClr val="000000"/>
              </a:buClr>
              <a:buFont typeface="Courier New"/>
              <a:buChar char="o"/>
            </a:pPr>
            <a:r>
              <a:rPr lang="en-US" sz="1400" b="0" strike="noStrike" spc="-1" dirty="0">
                <a:solidFill>
                  <a:srgbClr val="000000"/>
                </a:solidFill>
                <a:latin typeface="Calibri Light"/>
                <a:ea typeface="DejaVu Sans"/>
              </a:rPr>
              <a:t>15% of words are replaced by a mask before feeding it to BERT</a:t>
            </a:r>
            <a:endParaRPr lang="en-BE" sz="1400" b="0" strike="noStrike" spc="-1" dirty="0">
              <a:solidFill>
                <a:srgbClr val="000000"/>
              </a:solidFill>
              <a:latin typeface="Calibri"/>
            </a:endParaRPr>
          </a:p>
          <a:p>
            <a:pPr marL="1059840" lvl="1" indent="-514440">
              <a:lnSpc>
                <a:spcPct val="90000"/>
              </a:lnSpc>
              <a:spcBef>
                <a:spcPts val="374"/>
              </a:spcBef>
              <a:buClr>
                <a:srgbClr val="000000"/>
              </a:buClr>
              <a:buFont typeface="Courier New"/>
              <a:buChar char="o"/>
            </a:pPr>
            <a:r>
              <a:rPr lang="en-US" sz="1400" b="0" strike="noStrike" spc="-1" dirty="0">
                <a:solidFill>
                  <a:srgbClr val="000000"/>
                </a:solidFill>
                <a:latin typeface="Calibri Light"/>
                <a:ea typeface="DejaVu Sans"/>
              </a:rPr>
              <a:t>The model attempts to predict the masked words</a:t>
            </a:r>
            <a:endParaRPr lang="en-BE" sz="1400" b="0" strike="noStrike" spc="-1" dirty="0">
              <a:solidFill>
                <a:srgbClr val="000000"/>
              </a:solidFill>
              <a:latin typeface="Calibri"/>
            </a:endParaRPr>
          </a:p>
          <a:p>
            <a:pPr marL="545400">
              <a:lnSpc>
                <a:spcPct val="90000"/>
              </a:lnSpc>
              <a:spcBef>
                <a:spcPts val="374"/>
              </a:spcBef>
              <a:buNone/>
              <a:tabLst>
                <a:tab pos="0" algn="l"/>
              </a:tabLst>
            </a:pPr>
            <a:endParaRPr lang="en-BE" sz="14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417"/>
              </a:spcBef>
              <a:buNone/>
              <a:tabLst>
                <a:tab pos="0" algn="l"/>
              </a:tabLst>
            </a:pPr>
            <a:endParaRPr lang="en-BE" sz="14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417"/>
              </a:spcBef>
              <a:buNone/>
              <a:tabLst>
                <a:tab pos="0" algn="l"/>
              </a:tabLst>
            </a:pPr>
            <a:endParaRPr lang="en-BE" sz="14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417"/>
              </a:spcBef>
              <a:buNone/>
              <a:tabLst>
                <a:tab pos="0" algn="l"/>
              </a:tabLst>
            </a:pPr>
            <a:endParaRPr lang="en-BE" sz="14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417"/>
              </a:spcBef>
              <a:buNone/>
              <a:tabLst>
                <a:tab pos="0" algn="l"/>
              </a:tabLst>
            </a:pPr>
            <a:endParaRPr lang="en-BE" sz="14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417"/>
              </a:spcBef>
              <a:buNone/>
              <a:tabLst>
                <a:tab pos="0" algn="l"/>
              </a:tabLst>
            </a:pPr>
            <a:endParaRPr lang="en-BE" sz="14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417"/>
              </a:spcBef>
              <a:buNone/>
              <a:tabLst>
                <a:tab pos="0" algn="l"/>
              </a:tabLst>
            </a:pPr>
            <a:endParaRPr lang="en-BE" sz="14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417"/>
              </a:spcBef>
              <a:buNone/>
              <a:tabLst>
                <a:tab pos="0" algn="l"/>
              </a:tabLst>
            </a:pPr>
            <a:endParaRPr lang="en-BE" sz="14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417"/>
              </a:spcBef>
              <a:buNone/>
              <a:tabLst>
                <a:tab pos="0" algn="l"/>
              </a:tabLst>
            </a:pPr>
            <a:endParaRPr lang="en-BE" sz="1400" b="0" strike="noStrike" spc="-1" dirty="0">
              <a:solidFill>
                <a:srgbClr val="000000"/>
              </a:solidFill>
              <a:latin typeface="Calibri"/>
            </a:endParaRPr>
          </a:p>
          <a:p>
            <a:pPr marL="545400">
              <a:lnSpc>
                <a:spcPct val="90000"/>
              </a:lnSpc>
              <a:spcBef>
                <a:spcPts val="374"/>
              </a:spcBef>
              <a:buNone/>
              <a:tabLst>
                <a:tab pos="0" algn="l"/>
              </a:tabLst>
            </a:pPr>
            <a:endParaRPr lang="en-BE" sz="1400" b="0" strike="noStrike" spc="-1" dirty="0">
              <a:solidFill>
                <a:srgbClr val="000000"/>
              </a:solidFill>
              <a:latin typeface="Calibri"/>
            </a:endParaRPr>
          </a:p>
          <a:p>
            <a:pPr marL="545400">
              <a:lnSpc>
                <a:spcPct val="90000"/>
              </a:lnSpc>
              <a:spcBef>
                <a:spcPts val="374"/>
              </a:spcBef>
              <a:buNone/>
              <a:tabLst>
                <a:tab pos="0" algn="l"/>
              </a:tabLst>
            </a:pPr>
            <a:endParaRPr lang="en-BE" sz="1400" b="0" strike="noStrike" spc="-1" dirty="0">
              <a:solidFill>
                <a:srgbClr val="000000"/>
              </a:solidFill>
              <a:latin typeface="Calibri"/>
            </a:endParaRPr>
          </a:p>
          <a:p>
            <a:pPr marL="545400">
              <a:lnSpc>
                <a:spcPct val="90000"/>
              </a:lnSpc>
              <a:spcBef>
                <a:spcPts val="374"/>
              </a:spcBef>
              <a:buNone/>
              <a:tabLst>
                <a:tab pos="0" algn="l"/>
              </a:tabLst>
            </a:pPr>
            <a:endParaRPr lang="en-BE" sz="14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417"/>
              </a:spcBef>
              <a:buNone/>
              <a:tabLst>
                <a:tab pos="0" algn="l"/>
              </a:tabLst>
            </a:pPr>
            <a:endParaRPr lang="en-BE" sz="1400" b="0" strike="noStrike" spc="-1" dirty="0">
              <a:solidFill>
                <a:srgbClr val="000000"/>
              </a:solidFill>
              <a:latin typeface="Calibri"/>
            </a:endParaRPr>
          </a:p>
          <a:p>
            <a:pPr marL="545400">
              <a:lnSpc>
                <a:spcPct val="90000"/>
              </a:lnSpc>
              <a:spcBef>
                <a:spcPts val="374"/>
              </a:spcBef>
              <a:buNone/>
              <a:tabLst>
                <a:tab pos="0" algn="l"/>
              </a:tabLst>
            </a:pPr>
            <a:endParaRPr lang="en-BE" sz="700" b="0" strike="noStrike" spc="-1" dirty="0">
              <a:solidFill>
                <a:srgbClr val="000000"/>
              </a:solidFill>
              <a:latin typeface="Calibri"/>
            </a:endParaRPr>
          </a:p>
          <a:p>
            <a:pPr marL="1002600">
              <a:lnSpc>
                <a:spcPct val="90000"/>
              </a:lnSpc>
              <a:spcBef>
                <a:spcPts val="374"/>
              </a:spcBef>
              <a:buNone/>
              <a:tabLst>
                <a:tab pos="0" algn="l"/>
              </a:tabLst>
            </a:pPr>
            <a:endParaRPr lang="en-BE" sz="7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53" name="PlaceHolder 3"/>
          <p:cNvSpPr>
            <a:spLocks noGrp="1"/>
          </p:cNvSpPr>
          <p:nvPr>
            <p:ph type="sldNum" idx="45"/>
          </p:nvPr>
        </p:nvSpPr>
        <p:spPr>
          <a:xfrm>
            <a:off x="6458040" y="4767120"/>
            <a:ext cx="2057040" cy="2736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pos="0" algn="l"/>
              </a:tabLst>
              <a:defRPr lang="en-GB" sz="900" b="0" strike="noStrike" spc="-1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fld id="{BC7DA71D-9D85-4D90-A270-154954EC9913}" type="slidenum">
              <a:rPr lang="en-GB" sz="900" b="0" strike="noStrike" spc="-1">
                <a:solidFill>
                  <a:srgbClr val="8B8B8B"/>
                </a:solidFill>
                <a:latin typeface="Calibri"/>
              </a:rPr>
              <a:t>42</a:t>
            </a:fld>
            <a:endParaRPr lang="en-US" sz="900" b="0" strike="noStrike" spc="-1" dirty="0">
              <a:latin typeface="Times New Roman"/>
            </a:endParaRPr>
          </a:p>
        </p:txBody>
      </p:sp>
      <p:sp>
        <p:nvSpPr>
          <p:cNvPr id="454" name="TextBox 3"/>
          <p:cNvSpPr/>
          <p:nvPr/>
        </p:nvSpPr>
        <p:spPr>
          <a:xfrm>
            <a:off x="1482840" y="2345760"/>
            <a:ext cx="6557040" cy="230687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fr-BE" sz="1800" b="0" strike="noStrike" spc="-1" dirty="0">
                <a:solidFill>
                  <a:srgbClr val="000000"/>
                </a:solidFill>
                <a:latin typeface="Calibri"/>
              </a:rPr>
              <a:t>Input:          The quick     brown fox jumped over the lazy dog.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fr-BE" sz="1800" b="0" strike="noStrike" spc="-1" dirty="0">
                <a:solidFill>
                  <a:srgbClr val="000000"/>
                </a:solidFill>
                <a:latin typeface="Calibri"/>
              </a:rPr>
              <a:t>New input:  The [MASK] brown fox [MASK] over the lazy dog.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fr-BE" sz="1800" b="0" strike="noStrike" spc="-1" dirty="0">
                <a:solidFill>
                  <a:srgbClr val="000000"/>
                </a:solidFill>
                <a:latin typeface="Calibri"/>
              </a:rPr>
              <a:t>Predicted:           </a:t>
            </a:r>
            <a:r>
              <a:rPr lang="fr-BE" sz="1800" b="0" strike="noStrike" spc="-1" dirty="0">
                <a:solidFill>
                  <a:srgbClr val="00B050"/>
                </a:solidFill>
                <a:latin typeface="Calibri"/>
              </a:rPr>
              <a:t>quick</a:t>
            </a:r>
            <a:r>
              <a:rPr lang="fr-BE" sz="1800" b="0" strike="noStrike" spc="-1" dirty="0">
                <a:solidFill>
                  <a:srgbClr val="000000"/>
                </a:solidFill>
                <a:latin typeface="Calibri"/>
              </a:rPr>
              <a:t>                       </a:t>
            </a:r>
            <a:r>
              <a:rPr lang="fr-BE" sz="1800" b="0" strike="noStrike" spc="-1" dirty="0">
                <a:solidFill>
                  <a:srgbClr val="FF0000"/>
                </a:solidFill>
                <a:latin typeface="Calibri"/>
              </a:rPr>
              <a:t>sleeps</a:t>
            </a:r>
            <a:r>
              <a:rPr lang="fr-BE" sz="1800" b="0" strike="noStrike" spc="-1" dirty="0">
                <a:solidFill>
                  <a:srgbClr val="000000"/>
                </a:solidFill>
                <a:latin typeface="Calibri"/>
              </a:rPr>
              <a:t>                    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800" b="0" strike="noStrike" spc="-1" dirty="0">
              <a:latin typeface="Arial"/>
            </a:endParaRPr>
          </a:p>
        </p:txBody>
      </p:sp>
      <p:sp>
        <p:nvSpPr>
          <p:cNvPr id="455" name="Rectangle: Rounded Corners 1"/>
          <p:cNvSpPr/>
          <p:nvPr/>
        </p:nvSpPr>
        <p:spPr>
          <a:xfrm>
            <a:off x="1583280" y="3595680"/>
            <a:ext cx="4917600" cy="362160"/>
          </a:xfrm>
          <a:prstGeom prst="roundRect">
            <a:avLst>
              <a:gd name="adj" fmla="val 16667"/>
            </a:avLst>
          </a:prstGeom>
          <a:solidFill>
            <a:srgbClr val="4472C4"/>
          </a:solidFill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fr-BE" sz="1800" b="0" strike="noStrike" spc="-1" dirty="0">
                <a:solidFill>
                  <a:srgbClr val="FFFFFF"/>
                </a:solidFill>
                <a:latin typeface="Calibri"/>
              </a:rPr>
              <a:t>BERT</a:t>
            </a:r>
            <a:endParaRPr lang="en-US" sz="1800" b="0" strike="noStrike" spc="-1" dirty="0">
              <a:latin typeface="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9C529EB-70F2-DD6E-3184-AB006633C6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5431" y="4257451"/>
            <a:ext cx="361969" cy="374669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993960"/>
          </a:xfrm>
          <a:prstGeom prst="rect">
            <a:avLst/>
          </a:prstGeom>
          <a:noFill/>
          <a:ln w="0">
            <a:noFill/>
          </a:ln>
        </p:spPr>
        <p:txBody>
          <a:bodyPr lIns="48240" tIns="24120" rIns="48240" bIns="24120" anchor="b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2400" b="0" strike="noStrike" spc="-1" dirty="0">
                <a:solidFill>
                  <a:srgbClr val="000000"/>
                </a:solidFill>
                <a:latin typeface="Calibri Light"/>
              </a:rPr>
              <a:t>BERT transformer :  fine tuning</a:t>
            </a:r>
            <a:endParaRPr lang="en-BE" sz="2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57" name="PlaceHolder 2"/>
          <p:cNvSpPr>
            <a:spLocks noGrp="1"/>
          </p:cNvSpPr>
          <p:nvPr>
            <p:ph/>
          </p:nvPr>
        </p:nvSpPr>
        <p:spPr>
          <a:xfrm>
            <a:off x="628560" y="1369080"/>
            <a:ext cx="7886520" cy="3263040"/>
          </a:xfrm>
          <a:prstGeom prst="rect">
            <a:avLst/>
          </a:prstGeom>
          <a:noFill/>
          <a:ln w="0">
            <a:noFill/>
          </a:ln>
        </p:spPr>
        <p:txBody>
          <a:bodyPr lIns="48240" tIns="24120" rIns="48240" bIns="24120" anchor="t">
            <a:noAutofit/>
          </a:bodyPr>
          <a:lstStyle/>
          <a:p>
            <a:pPr marL="602640" indent="-514440">
              <a:lnSpc>
                <a:spcPct val="90000"/>
              </a:lnSpc>
              <a:spcBef>
                <a:spcPts val="751"/>
              </a:spcBef>
              <a:buClr>
                <a:srgbClr val="000000"/>
              </a:buClr>
              <a:buFont typeface="Arial"/>
              <a:buChar char="•"/>
            </a:pPr>
            <a:r>
              <a:rPr lang="en-US" sz="1400" b="0" strike="noStrike" spc="-1" dirty="0">
                <a:solidFill>
                  <a:srgbClr val="000000"/>
                </a:solidFill>
                <a:latin typeface="Calibri Light"/>
                <a:ea typeface="DejaVu Sans"/>
              </a:rPr>
              <a:t>Fine tuning: downstream specific NLP task</a:t>
            </a:r>
            <a:endParaRPr lang="en-BE" sz="1400" b="0" strike="noStrike" spc="-1">
              <a:solidFill>
                <a:srgbClr val="000000"/>
              </a:solidFill>
              <a:latin typeface="Calibri"/>
            </a:endParaRPr>
          </a:p>
          <a:p>
            <a:pPr marL="1059840" lvl="1" indent="-514440">
              <a:lnSpc>
                <a:spcPct val="90000"/>
              </a:lnSpc>
              <a:spcBef>
                <a:spcPts val="374"/>
              </a:spcBef>
              <a:buClr>
                <a:srgbClr val="000000"/>
              </a:buClr>
              <a:buFont typeface="Courier New"/>
              <a:buChar char="o"/>
            </a:pPr>
            <a:r>
              <a:rPr lang="en-US" sz="1400" b="0" strike="noStrike" spc="-1" dirty="0">
                <a:solidFill>
                  <a:srgbClr val="000000"/>
                </a:solidFill>
                <a:latin typeface="Calibri Light"/>
                <a:ea typeface="DejaVu Sans"/>
              </a:rPr>
              <a:t>Using pre-trained word features with transfer learning </a:t>
            </a:r>
            <a:endParaRPr lang="en-BE" sz="1400" b="0" strike="noStrike" spc="-1">
              <a:solidFill>
                <a:srgbClr val="000000"/>
              </a:solidFill>
              <a:latin typeface="Calibri"/>
            </a:endParaRPr>
          </a:p>
          <a:p>
            <a:pPr marL="1059840" lvl="1" indent="-514440">
              <a:lnSpc>
                <a:spcPct val="90000"/>
              </a:lnSpc>
              <a:spcBef>
                <a:spcPts val="374"/>
              </a:spcBef>
              <a:buClr>
                <a:srgbClr val="000000"/>
              </a:buClr>
              <a:buFont typeface="Courier New"/>
              <a:buChar char="o"/>
            </a:pPr>
            <a:r>
              <a:rPr lang="en-US" sz="1400" b="0" strike="noStrike" spc="-1" dirty="0">
                <a:solidFill>
                  <a:srgbClr val="000000"/>
                </a:solidFill>
                <a:latin typeface="Calibri Light"/>
                <a:ea typeface="DejaVu Sans"/>
              </a:rPr>
              <a:t>For example :  </a:t>
            </a:r>
            <a:r>
              <a:rPr lang="en-US" sz="1400" b="1" strike="noStrike" spc="-1" dirty="0">
                <a:solidFill>
                  <a:srgbClr val="000000"/>
                </a:solidFill>
                <a:latin typeface="Calibri Light"/>
                <a:ea typeface="DejaVu Sans"/>
              </a:rPr>
              <a:t>Single sentence classification</a:t>
            </a:r>
            <a:endParaRPr lang="en-BE" sz="1400" b="0" strike="noStrike" spc="-1">
              <a:solidFill>
                <a:srgbClr val="000000"/>
              </a:solidFill>
              <a:latin typeface="Calibri"/>
            </a:endParaRPr>
          </a:p>
          <a:p>
            <a:pPr marL="545400">
              <a:lnSpc>
                <a:spcPct val="90000"/>
              </a:lnSpc>
              <a:spcBef>
                <a:spcPts val="374"/>
              </a:spcBef>
              <a:buNone/>
              <a:tabLst>
                <a:tab pos="0" algn="l"/>
              </a:tabLst>
            </a:pPr>
            <a:r>
              <a:rPr lang="en-US" sz="1400" b="0" strike="noStrike" spc="-1" dirty="0">
                <a:solidFill>
                  <a:srgbClr val="000000"/>
                </a:solidFill>
                <a:latin typeface="Calibri Light"/>
                <a:ea typeface="DejaVu Sans"/>
              </a:rPr>
              <a:t>		Supervised training</a:t>
            </a:r>
            <a:endParaRPr lang="en-BE" sz="1400" b="0" strike="noStrike" spc="-1">
              <a:solidFill>
                <a:srgbClr val="000000"/>
              </a:solidFill>
              <a:latin typeface="Calibri"/>
            </a:endParaRPr>
          </a:p>
          <a:p>
            <a:pPr marL="545400">
              <a:lnSpc>
                <a:spcPct val="90000"/>
              </a:lnSpc>
              <a:spcBef>
                <a:spcPts val="374"/>
              </a:spcBef>
              <a:buNone/>
              <a:tabLst>
                <a:tab pos="0" algn="l"/>
              </a:tabLst>
            </a:pPr>
            <a:r>
              <a:rPr lang="en-US" sz="1400" b="0" strike="noStrike" spc="-1" dirty="0">
                <a:solidFill>
                  <a:srgbClr val="000000"/>
                </a:solidFill>
                <a:latin typeface="Calibri Light"/>
                <a:ea typeface="DejaVu Sans"/>
              </a:rPr>
              <a:t>-&gt; Fine tune </a:t>
            </a:r>
            <a:endParaRPr lang="en-BE" sz="1400" b="0" strike="noStrike" spc="-1">
              <a:solidFill>
                <a:srgbClr val="000000"/>
              </a:solidFill>
              <a:latin typeface="Calibri"/>
            </a:endParaRPr>
          </a:p>
          <a:p>
            <a:pPr marL="545400">
              <a:lnSpc>
                <a:spcPct val="90000"/>
              </a:lnSpc>
              <a:spcBef>
                <a:spcPts val="374"/>
              </a:spcBef>
              <a:buNone/>
              <a:tabLst>
                <a:tab pos="0" algn="l"/>
              </a:tabLst>
            </a:pPr>
            <a:endParaRPr lang="en-BE" sz="14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417"/>
              </a:spcBef>
              <a:buNone/>
              <a:tabLst>
                <a:tab pos="0" algn="l"/>
              </a:tabLst>
            </a:pPr>
            <a:endParaRPr lang="en-BE" sz="14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417"/>
              </a:spcBef>
              <a:buNone/>
              <a:tabLst>
                <a:tab pos="0" algn="l"/>
              </a:tabLst>
            </a:pPr>
            <a:endParaRPr lang="en-BE" sz="14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417"/>
              </a:spcBef>
              <a:buNone/>
              <a:tabLst>
                <a:tab pos="0" algn="l"/>
              </a:tabLst>
            </a:pPr>
            <a:endParaRPr lang="en-BE" sz="14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417"/>
              </a:spcBef>
              <a:buNone/>
              <a:tabLst>
                <a:tab pos="0" algn="l"/>
              </a:tabLst>
            </a:pPr>
            <a:endParaRPr lang="en-BE" sz="14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417"/>
              </a:spcBef>
              <a:buNone/>
              <a:tabLst>
                <a:tab pos="0" algn="l"/>
              </a:tabLst>
            </a:pPr>
            <a:endParaRPr lang="en-BE" sz="14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417"/>
              </a:spcBef>
              <a:buNone/>
              <a:tabLst>
                <a:tab pos="0" algn="l"/>
              </a:tabLst>
            </a:pPr>
            <a:endParaRPr lang="en-BE" sz="14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417"/>
              </a:spcBef>
              <a:buNone/>
              <a:tabLst>
                <a:tab pos="0" algn="l"/>
              </a:tabLst>
            </a:pPr>
            <a:endParaRPr lang="en-BE" sz="14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417"/>
              </a:spcBef>
              <a:buNone/>
              <a:tabLst>
                <a:tab pos="0" algn="l"/>
              </a:tabLst>
            </a:pPr>
            <a:endParaRPr lang="en-BE" sz="1400" b="0" strike="noStrike" spc="-1">
              <a:solidFill>
                <a:srgbClr val="000000"/>
              </a:solidFill>
              <a:latin typeface="Calibri"/>
            </a:endParaRPr>
          </a:p>
          <a:p>
            <a:pPr marL="545400">
              <a:lnSpc>
                <a:spcPct val="90000"/>
              </a:lnSpc>
              <a:spcBef>
                <a:spcPts val="374"/>
              </a:spcBef>
              <a:buNone/>
              <a:tabLst>
                <a:tab pos="0" algn="l"/>
              </a:tabLst>
            </a:pPr>
            <a:endParaRPr lang="en-BE" sz="1400" b="0" strike="noStrike" spc="-1">
              <a:solidFill>
                <a:srgbClr val="000000"/>
              </a:solidFill>
              <a:latin typeface="Calibri"/>
            </a:endParaRPr>
          </a:p>
          <a:p>
            <a:pPr marL="545400">
              <a:lnSpc>
                <a:spcPct val="90000"/>
              </a:lnSpc>
              <a:spcBef>
                <a:spcPts val="374"/>
              </a:spcBef>
              <a:buNone/>
              <a:tabLst>
                <a:tab pos="0" algn="l"/>
              </a:tabLst>
            </a:pPr>
            <a:endParaRPr lang="en-BE" sz="1400" b="0" strike="noStrike" spc="-1">
              <a:solidFill>
                <a:srgbClr val="000000"/>
              </a:solidFill>
              <a:latin typeface="Calibri"/>
            </a:endParaRPr>
          </a:p>
          <a:p>
            <a:pPr marL="545400">
              <a:lnSpc>
                <a:spcPct val="90000"/>
              </a:lnSpc>
              <a:spcBef>
                <a:spcPts val="374"/>
              </a:spcBef>
              <a:buNone/>
              <a:tabLst>
                <a:tab pos="0" algn="l"/>
              </a:tabLst>
            </a:pPr>
            <a:endParaRPr lang="en-BE" sz="14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417"/>
              </a:spcBef>
              <a:buNone/>
              <a:tabLst>
                <a:tab pos="0" algn="l"/>
              </a:tabLst>
            </a:pPr>
            <a:endParaRPr lang="en-BE" sz="1400" b="0" strike="noStrike" spc="-1">
              <a:solidFill>
                <a:srgbClr val="000000"/>
              </a:solidFill>
              <a:latin typeface="Calibri"/>
            </a:endParaRPr>
          </a:p>
          <a:p>
            <a:pPr marL="545400">
              <a:lnSpc>
                <a:spcPct val="90000"/>
              </a:lnSpc>
              <a:spcBef>
                <a:spcPts val="374"/>
              </a:spcBef>
              <a:buNone/>
              <a:tabLst>
                <a:tab pos="0" algn="l"/>
              </a:tabLst>
            </a:pPr>
            <a:endParaRPr lang="en-BE" sz="700" b="0" strike="noStrike" spc="-1">
              <a:solidFill>
                <a:srgbClr val="000000"/>
              </a:solidFill>
              <a:latin typeface="Calibri"/>
            </a:endParaRPr>
          </a:p>
          <a:p>
            <a:pPr marL="1002600">
              <a:lnSpc>
                <a:spcPct val="90000"/>
              </a:lnSpc>
              <a:spcBef>
                <a:spcPts val="374"/>
              </a:spcBef>
              <a:buNone/>
              <a:tabLst>
                <a:tab pos="0" algn="l"/>
              </a:tabLst>
            </a:pPr>
            <a:endParaRPr lang="en-BE" sz="7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58" name="PlaceHolder 3"/>
          <p:cNvSpPr>
            <a:spLocks noGrp="1"/>
          </p:cNvSpPr>
          <p:nvPr>
            <p:ph type="sldNum" idx="46"/>
          </p:nvPr>
        </p:nvSpPr>
        <p:spPr>
          <a:xfrm>
            <a:off x="6458040" y="4767120"/>
            <a:ext cx="2057040" cy="2736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pos="0" algn="l"/>
              </a:tabLst>
              <a:defRPr lang="en-GB" sz="900" b="0" strike="noStrike" spc="-1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fld id="{415B430A-8964-4607-84FA-7A3BC6300041}" type="slidenum">
              <a:rPr lang="en-GB" sz="900" b="0" strike="noStrike" spc="-1">
                <a:solidFill>
                  <a:srgbClr val="8B8B8B"/>
                </a:solidFill>
                <a:latin typeface="Calibri"/>
              </a:rPr>
              <a:t>43</a:t>
            </a:fld>
            <a:endParaRPr lang="en-US" sz="900" b="0" strike="noStrike" spc="-1" dirty="0">
              <a:latin typeface="Times New Roman"/>
            </a:endParaRPr>
          </a:p>
        </p:txBody>
      </p:sp>
      <p:sp>
        <p:nvSpPr>
          <p:cNvPr id="459" name="TextBox 3"/>
          <p:cNvSpPr/>
          <p:nvPr/>
        </p:nvSpPr>
        <p:spPr>
          <a:xfrm>
            <a:off x="1237680" y="2649600"/>
            <a:ext cx="124956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fr-BE" sz="1800" b="0" strike="noStrike" spc="-1" dirty="0">
                <a:solidFill>
                  <a:srgbClr val="000000"/>
                </a:solidFill>
                <a:latin typeface="Calibri"/>
              </a:rPr>
              <a:t>Sentence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460" name="Straight Arrow Connector 10"/>
          <p:cNvSpPr/>
          <p:nvPr/>
        </p:nvSpPr>
        <p:spPr>
          <a:xfrm>
            <a:off x="2824200" y="3138480"/>
            <a:ext cx="317160" cy="5900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4472C4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1" name="Straight Arrow Connector 1"/>
          <p:cNvSpPr/>
          <p:nvPr/>
        </p:nvSpPr>
        <p:spPr>
          <a:xfrm flipV="1">
            <a:off x="2709720" y="3894480"/>
            <a:ext cx="431640" cy="3117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4472C4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2" name="TextBox 5"/>
          <p:cNvSpPr/>
          <p:nvPr/>
        </p:nvSpPr>
        <p:spPr>
          <a:xfrm>
            <a:off x="1370880" y="4206600"/>
            <a:ext cx="140796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fr-BE" sz="1800" b="0" strike="noStrike" spc="-1" dirty="0">
                <a:solidFill>
                  <a:srgbClr val="000000"/>
                </a:solidFill>
                <a:latin typeface="Calibri"/>
              </a:rPr>
              <a:t>Class label</a:t>
            </a:r>
            <a:endParaRPr lang="en-US" sz="1800" b="0" strike="noStrike" spc="-1" dirty="0">
              <a:latin typeface="Arial"/>
            </a:endParaRPr>
          </a:p>
        </p:txBody>
      </p:sp>
      <p:pic>
        <p:nvPicPr>
          <p:cNvPr id="463" name="Picture 8"/>
          <p:cNvPicPr/>
          <p:nvPr/>
        </p:nvPicPr>
        <p:blipFill>
          <a:blip r:embed="rId2"/>
          <a:stretch/>
        </p:blipFill>
        <p:spPr>
          <a:xfrm>
            <a:off x="3887280" y="2333880"/>
            <a:ext cx="2394360" cy="2198880"/>
          </a:xfrm>
          <a:prstGeom prst="rect">
            <a:avLst/>
          </a:prstGeom>
          <a:ln w="0">
            <a:noFill/>
          </a:ln>
        </p:spPr>
      </p:pic>
      <p:sp>
        <p:nvSpPr>
          <p:cNvPr id="464" name="TextBox 9"/>
          <p:cNvSpPr/>
          <p:nvPr/>
        </p:nvSpPr>
        <p:spPr>
          <a:xfrm>
            <a:off x="6609960" y="1230120"/>
            <a:ext cx="1594800" cy="790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fr-BE" sz="1400" b="0" strike="noStrike" spc="-1" dirty="0">
                <a:solidFill>
                  <a:srgbClr val="000000"/>
                </a:solidFill>
                <a:latin typeface="Calibri"/>
              </a:rPr>
              <a:t>Fine tuning = fast </a:t>
            </a:r>
            <a:endParaRPr lang="en-US" sz="14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800" b="0" strike="noStrike" spc="-1" dirty="0">
              <a:latin typeface="Arial"/>
            </a:endParaRPr>
          </a:p>
        </p:txBody>
      </p:sp>
      <p:sp>
        <p:nvSpPr>
          <p:cNvPr id="465" name="Straight Connector 15"/>
          <p:cNvSpPr/>
          <p:nvPr/>
        </p:nvSpPr>
        <p:spPr>
          <a:xfrm flipV="1">
            <a:off x="6178320" y="2144520"/>
            <a:ext cx="471960" cy="812520"/>
          </a:xfrm>
          <a:prstGeom prst="line">
            <a:avLst/>
          </a:prstGeom>
          <a:ln>
            <a:solidFill>
              <a:srgbClr val="4472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6" name="TextBox 17"/>
          <p:cNvSpPr/>
          <p:nvPr/>
        </p:nvSpPr>
        <p:spPr>
          <a:xfrm>
            <a:off x="6928200" y="2734920"/>
            <a:ext cx="1136520" cy="921876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fr-BE" sz="1800" b="0" strike="noStrike" spc="-1" dirty="0">
                <a:solidFill>
                  <a:srgbClr val="000000"/>
                </a:solidFill>
                <a:latin typeface="Calibri"/>
              </a:rPr>
              <a:t>Predicted Class label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467" name="Straight Arrow Connector 19"/>
          <p:cNvSpPr/>
          <p:nvPr/>
        </p:nvSpPr>
        <p:spPr>
          <a:xfrm>
            <a:off x="6414480" y="2957400"/>
            <a:ext cx="4053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4472C4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0A6D3A0-027B-9796-37F8-6BEAB97B85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5431" y="4257451"/>
            <a:ext cx="361969" cy="374669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PlaceHolder 2"/>
          <p:cNvSpPr>
            <a:spLocks noGrp="1"/>
          </p:cNvSpPr>
          <p:nvPr>
            <p:ph/>
          </p:nvPr>
        </p:nvSpPr>
        <p:spPr>
          <a:xfrm>
            <a:off x="628560" y="1369080"/>
            <a:ext cx="7886520" cy="3263040"/>
          </a:xfrm>
          <a:prstGeom prst="rect">
            <a:avLst/>
          </a:prstGeom>
          <a:noFill/>
          <a:ln w="0">
            <a:noFill/>
          </a:ln>
        </p:spPr>
        <p:txBody>
          <a:bodyPr lIns="48240" tIns="24120" rIns="48240" bIns="24120" anchor="t">
            <a:noAutofit/>
          </a:bodyPr>
          <a:lstStyle/>
          <a:p>
            <a:pPr marL="545400">
              <a:lnSpc>
                <a:spcPct val="90000"/>
              </a:lnSpc>
              <a:spcBef>
                <a:spcPts val="374"/>
              </a:spcBef>
              <a:buNone/>
              <a:tabLst>
                <a:tab pos="0" algn="l"/>
              </a:tabLst>
            </a:pPr>
            <a:endParaRPr lang="en-BE" sz="14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417"/>
              </a:spcBef>
              <a:tabLst>
                <a:tab pos="0" algn="l"/>
              </a:tabLst>
            </a:pPr>
            <a:r>
              <a:rPr lang="en-GB" sz="1200" b="1" strike="noStrike" spc="-1" dirty="0">
                <a:solidFill>
                  <a:srgbClr val="00000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Pre-trained:</a:t>
            </a:r>
          </a:p>
          <a:p>
            <a:pPr lvl="1">
              <a:spcBef>
                <a:spcPts val="1417"/>
              </a:spcBef>
              <a:tabLst>
                <a:tab pos="0" algn="l"/>
              </a:tabLst>
            </a:pPr>
            <a:r>
              <a:rPr lang="en-GB" sz="1200" spc="-1" dirty="0">
                <a:solidFill>
                  <a:srgbClr val="00000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Just use an already trained model for your purpose</a:t>
            </a:r>
          </a:p>
          <a:p>
            <a:pPr lvl="1">
              <a:spcBef>
                <a:spcPts val="1417"/>
              </a:spcBef>
              <a:tabLst>
                <a:tab pos="0" algn="l"/>
              </a:tabLst>
            </a:pPr>
            <a:r>
              <a:rPr lang="en-GB" sz="1200" strike="noStrike" spc="-1" dirty="0">
                <a:solidFill>
                  <a:srgbClr val="00000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We use them in ‘predict mode’</a:t>
            </a:r>
          </a:p>
          <a:p>
            <a:pPr>
              <a:spcBef>
                <a:spcPts val="1417"/>
              </a:spcBef>
              <a:tabLst>
                <a:tab pos="0" algn="l"/>
              </a:tabLst>
            </a:pPr>
            <a:r>
              <a:rPr lang="en-GB" sz="1200" b="1" strike="noStrike" spc="-1" dirty="0">
                <a:solidFill>
                  <a:srgbClr val="00000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Fine-tuning:</a:t>
            </a:r>
          </a:p>
          <a:p>
            <a:pPr>
              <a:lnSpc>
                <a:spcPct val="90000"/>
              </a:lnSpc>
              <a:spcBef>
                <a:spcPts val="1417"/>
              </a:spcBef>
              <a:tabLst>
                <a:tab pos="0" algn="l"/>
              </a:tabLst>
            </a:pPr>
            <a:endParaRPr lang="en-GB" sz="1200" b="1" strike="noStrike" spc="-1" dirty="0">
              <a:solidFill>
                <a:srgbClr val="000000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sz="14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Fine-tune for downstream NLP task -&gt; Transfer learning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GB" sz="14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Add your target data to the model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GB" sz="14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Idea : chop off one (or more) layers, add one (or more) new layers (with randomly initialized weights) for downstream NLP task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GB" sz="14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freeze pre-trained model weights and only train last layer</a:t>
            </a:r>
          </a:p>
          <a:p>
            <a:pPr>
              <a:lnSpc>
                <a:spcPct val="90000"/>
              </a:lnSpc>
              <a:spcBef>
                <a:spcPts val="1417"/>
              </a:spcBef>
              <a:tabLst>
                <a:tab pos="0" algn="l"/>
              </a:tabLst>
            </a:pPr>
            <a:endParaRPr lang="en-GB" sz="1400" b="1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417"/>
              </a:spcBef>
              <a:tabLst>
                <a:tab pos="0" algn="l"/>
              </a:tabLst>
            </a:pPr>
            <a:endParaRPr lang="en-GB" sz="1400" b="1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417"/>
              </a:spcBef>
              <a:tabLst>
                <a:tab pos="0" algn="l"/>
              </a:tabLst>
            </a:pPr>
            <a:endParaRPr lang="en-GB" sz="1400" b="1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417"/>
              </a:spcBef>
              <a:tabLst>
                <a:tab pos="0" algn="l"/>
              </a:tabLst>
            </a:pPr>
            <a:r>
              <a:rPr lang="en-GB" sz="1400" b="1" strike="noStrike" spc="-1" dirty="0">
                <a:solidFill>
                  <a:srgbClr val="000000"/>
                </a:solidFill>
                <a:latin typeface="Calibri"/>
              </a:rPr>
              <a:t> </a:t>
            </a:r>
          </a:p>
          <a:p>
            <a:pPr>
              <a:lnSpc>
                <a:spcPct val="90000"/>
              </a:lnSpc>
              <a:spcBef>
                <a:spcPts val="1417"/>
              </a:spcBef>
              <a:buNone/>
              <a:tabLst>
                <a:tab pos="0" algn="l"/>
              </a:tabLst>
            </a:pPr>
            <a:endParaRPr lang="en-BE" sz="14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417"/>
              </a:spcBef>
              <a:buNone/>
              <a:tabLst>
                <a:tab pos="0" algn="l"/>
              </a:tabLst>
            </a:pPr>
            <a:endParaRPr lang="en-BE" sz="14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417"/>
              </a:spcBef>
              <a:buNone/>
              <a:tabLst>
                <a:tab pos="0" algn="l"/>
              </a:tabLst>
            </a:pPr>
            <a:endParaRPr lang="en-BE" sz="14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417"/>
              </a:spcBef>
              <a:buNone/>
              <a:tabLst>
                <a:tab pos="0" algn="l"/>
              </a:tabLst>
            </a:pPr>
            <a:endParaRPr lang="en-BE" sz="14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417"/>
              </a:spcBef>
              <a:buNone/>
              <a:tabLst>
                <a:tab pos="0" algn="l"/>
              </a:tabLst>
            </a:pPr>
            <a:endParaRPr lang="en-BE" sz="14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417"/>
              </a:spcBef>
              <a:buNone/>
              <a:tabLst>
                <a:tab pos="0" algn="l"/>
              </a:tabLst>
            </a:pPr>
            <a:endParaRPr lang="en-BE" sz="14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417"/>
              </a:spcBef>
              <a:buNone/>
              <a:tabLst>
                <a:tab pos="0" algn="l"/>
              </a:tabLst>
            </a:pPr>
            <a:endParaRPr lang="en-BE" sz="1400" b="0" strike="noStrike" spc="-1" dirty="0">
              <a:solidFill>
                <a:srgbClr val="000000"/>
              </a:solidFill>
              <a:latin typeface="Calibri"/>
            </a:endParaRPr>
          </a:p>
          <a:p>
            <a:pPr marL="545400">
              <a:lnSpc>
                <a:spcPct val="90000"/>
              </a:lnSpc>
              <a:spcBef>
                <a:spcPts val="374"/>
              </a:spcBef>
              <a:buNone/>
              <a:tabLst>
                <a:tab pos="0" algn="l"/>
              </a:tabLst>
            </a:pPr>
            <a:endParaRPr lang="en-BE" sz="1400" b="0" strike="noStrike" spc="-1" dirty="0">
              <a:solidFill>
                <a:srgbClr val="000000"/>
              </a:solidFill>
              <a:latin typeface="Calibri"/>
            </a:endParaRPr>
          </a:p>
          <a:p>
            <a:pPr marL="545400">
              <a:lnSpc>
                <a:spcPct val="90000"/>
              </a:lnSpc>
              <a:spcBef>
                <a:spcPts val="374"/>
              </a:spcBef>
              <a:buNone/>
              <a:tabLst>
                <a:tab pos="0" algn="l"/>
              </a:tabLst>
            </a:pPr>
            <a:endParaRPr lang="en-BE" sz="1400" b="0" strike="noStrike" spc="-1" dirty="0">
              <a:solidFill>
                <a:srgbClr val="000000"/>
              </a:solidFill>
              <a:latin typeface="Calibri"/>
            </a:endParaRPr>
          </a:p>
          <a:p>
            <a:pPr marL="545400">
              <a:lnSpc>
                <a:spcPct val="90000"/>
              </a:lnSpc>
              <a:spcBef>
                <a:spcPts val="374"/>
              </a:spcBef>
              <a:buNone/>
              <a:tabLst>
                <a:tab pos="0" algn="l"/>
              </a:tabLst>
            </a:pPr>
            <a:endParaRPr lang="en-BE" sz="14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417"/>
              </a:spcBef>
              <a:buNone/>
              <a:tabLst>
                <a:tab pos="0" algn="l"/>
              </a:tabLst>
            </a:pPr>
            <a:endParaRPr lang="en-BE" sz="1400" b="0" strike="noStrike" spc="-1" dirty="0">
              <a:solidFill>
                <a:srgbClr val="000000"/>
              </a:solidFill>
              <a:latin typeface="Calibri"/>
            </a:endParaRPr>
          </a:p>
          <a:p>
            <a:pPr marL="545400">
              <a:lnSpc>
                <a:spcPct val="90000"/>
              </a:lnSpc>
              <a:spcBef>
                <a:spcPts val="374"/>
              </a:spcBef>
              <a:buNone/>
              <a:tabLst>
                <a:tab pos="0" algn="l"/>
              </a:tabLst>
            </a:pPr>
            <a:endParaRPr lang="en-BE" sz="700" b="0" strike="noStrike" spc="-1" dirty="0">
              <a:solidFill>
                <a:srgbClr val="000000"/>
              </a:solidFill>
              <a:latin typeface="Calibri"/>
            </a:endParaRPr>
          </a:p>
          <a:p>
            <a:pPr marL="1002600">
              <a:lnSpc>
                <a:spcPct val="90000"/>
              </a:lnSpc>
              <a:spcBef>
                <a:spcPts val="374"/>
              </a:spcBef>
              <a:buNone/>
              <a:tabLst>
                <a:tab pos="0" algn="l"/>
              </a:tabLst>
            </a:pPr>
            <a:endParaRPr lang="en-BE" sz="7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58" name="PlaceHolder 3"/>
          <p:cNvSpPr>
            <a:spLocks noGrp="1"/>
          </p:cNvSpPr>
          <p:nvPr>
            <p:ph type="sldNum" idx="46"/>
          </p:nvPr>
        </p:nvSpPr>
        <p:spPr>
          <a:xfrm>
            <a:off x="6458040" y="4767120"/>
            <a:ext cx="2057040" cy="2736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pos="0" algn="l"/>
              </a:tabLst>
              <a:defRPr lang="en-GB" sz="900" b="0" strike="noStrike" spc="-1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fld id="{415B430A-8964-4607-84FA-7A3BC6300041}" type="slidenum">
              <a:rPr lang="en-GB" sz="900" b="0" strike="noStrike" spc="-1">
                <a:solidFill>
                  <a:srgbClr val="8B8B8B"/>
                </a:solidFill>
                <a:latin typeface="Calibri"/>
              </a:rPr>
              <a:t>44</a:t>
            </a:fld>
            <a:endParaRPr lang="en-US" sz="900" b="0" strike="noStrike" spc="-1" dirty="0">
              <a:latin typeface="Times New Roman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476129-CCAD-1A7C-C3A4-755BCE2593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3232" y="2208550"/>
            <a:ext cx="2966464" cy="103321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1E3EA10-B87D-9B36-4CFC-BE1190F276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5431" y="4257451"/>
            <a:ext cx="361969" cy="374669"/>
          </a:xfrm>
          <a:prstGeom prst="rect">
            <a:avLst/>
          </a:prstGeom>
        </p:spPr>
      </p:pic>
      <p:sp>
        <p:nvSpPr>
          <p:cNvPr id="3" name="PlaceHolder 1">
            <a:extLst>
              <a:ext uri="{FF2B5EF4-FFF2-40B4-BE49-F238E27FC236}">
                <a16:creationId xmlns:a16="http://schemas.microsoft.com/office/drawing/2014/main" id="{F3EBE95C-3F16-09F8-3265-3F4D996CC00F}"/>
              </a:ext>
            </a:extLst>
          </p:cNvPr>
          <p:cNvSpPr txBox="1">
            <a:spLocks/>
          </p:cNvSpPr>
          <p:nvPr/>
        </p:nvSpPr>
        <p:spPr>
          <a:xfrm>
            <a:off x="628560" y="273960"/>
            <a:ext cx="7886520" cy="993960"/>
          </a:xfrm>
          <a:prstGeom prst="rect">
            <a:avLst/>
          </a:prstGeom>
          <a:noFill/>
          <a:ln w="0">
            <a:noFill/>
          </a:ln>
        </p:spPr>
        <p:txBody>
          <a:bodyPr lIns="48240" tIns="24120" rIns="48240" bIns="2412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spc="-1" dirty="0">
                <a:solidFill>
                  <a:srgbClr val="000000"/>
                </a:solidFill>
                <a:latin typeface="Calibri Light"/>
              </a:rPr>
              <a:t>BERT transformer : fine-tuning</a:t>
            </a:r>
            <a:endParaRPr lang="en-BE" sz="2400" spc="-1" dirty="0">
              <a:solidFill>
                <a:srgbClr val="00000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3299412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993960"/>
          </a:xfrm>
          <a:prstGeom prst="rect">
            <a:avLst/>
          </a:prstGeom>
          <a:noFill/>
          <a:ln w="0">
            <a:noFill/>
          </a:ln>
        </p:spPr>
        <p:txBody>
          <a:bodyPr lIns="48240" tIns="24120" rIns="48240" bIns="24120" anchor="b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2400" b="0" strike="noStrike" spc="-1" dirty="0">
                <a:solidFill>
                  <a:srgbClr val="000000"/>
                </a:solidFill>
                <a:latin typeface="Calibri Light"/>
              </a:rPr>
              <a:t>BERT transformer : tokenization</a:t>
            </a:r>
            <a:endParaRPr lang="en-BE" sz="2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69" name="PlaceHolder 2"/>
          <p:cNvSpPr>
            <a:spLocks noGrp="1"/>
          </p:cNvSpPr>
          <p:nvPr>
            <p:ph/>
          </p:nvPr>
        </p:nvSpPr>
        <p:spPr>
          <a:xfrm>
            <a:off x="628560" y="1369080"/>
            <a:ext cx="7886520" cy="3263040"/>
          </a:xfrm>
          <a:prstGeom prst="rect">
            <a:avLst/>
          </a:prstGeom>
          <a:noFill/>
          <a:ln w="0">
            <a:noFill/>
          </a:ln>
        </p:spPr>
        <p:txBody>
          <a:bodyPr lIns="48240" tIns="24120" rIns="48240" bIns="24120" anchor="t">
            <a:no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BE" sz="700" b="0" strike="noStrike" spc="-1" dirty="0">
              <a:solidFill>
                <a:srgbClr val="000000"/>
              </a:solidFill>
              <a:latin typeface="Calibri"/>
            </a:endParaRPr>
          </a:p>
          <a:p>
            <a:pPr marL="399960" lvl="1" indent="-457200">
              <a:spcBef>
                <a:spcPts val="374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GB" sz="1800" b="1" strike="noStrike" spc="-1" dirty="0">
                <a:solidFill>
                  <a:srgbClr val="00000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Tokenize</a:t>
            </a:r>
          </a:p>
          <a:p>
            <a:pPr marL="857160" lvl="2" indent="-457200">
              <a:spcBef>
                <a:spcPts val="374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GB" sz="1800" b="1" spc="-1" dirty="0">
                <a:solidFill>
                  <a:srgbClr val="00000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String split, split words + punctuation, characters, subwords</a:t>
            </a:r>
          </a:p>
          <a:p>
            <a:pPr marL="857160" lvl="2" indent="-457200">
              <a:spcBef>
                <a:spcPts val="374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GB" sz="1800" b="1" spc="-1" dirty="0">
                <a:solidFill>
                  <a:srgbClr val="00000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Map tokens to integers</a:t>
            </a:r>
          </a:p>
          <a:p>
            <a:pPr marL="1314360" lvl="3" indent="-457200">
              <a:spcBef>
                <a:spcPts val="374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GB" sz="1600" b="1" strike="noStrike" spc="-1" dirty="0">
                <a:solidFill>
                  <a:srgbClr val="00000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E.g. I like cata -&gt; [420, 650, 103]</a:t>
            </a:r>
          </a:p>
          <a:p>
            <a:pPr marL="857160" lvl="2" indent="-457200">
              <a:spcBef>
                <a:spcPts val="374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GB" sz="1800" b="1" spc="-1" dirty="0">
                <a:solidFill>
                  <a:srgbClr val="00206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Subword tokenization</a:t>
            </a:r>
            <a:r>
              <a:rPr lang="en-GB" sz="1800" b="1" spc="-1" dirty="0">
                <a:solidFill>
                  <a:srgbClr val="00000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:</a:t>
            </a:r>
          </a:p>
          <a:p>
            <a:pPr marL="1314360" lvl="3" indent="-457200">
              <a:spcBef>
                <a:spcPts val="374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GB" sz="1600" b="1" spc="-1" dirty="0">
                <a:solidFill>
                  <a:srgbClr val="00000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Split words into multiple tokens</a:t>
            </a:r>
          </a:p>
          <a:p>
            <a:pPr marL="1314360" lvl="3" indent="-457200">
              <a:spcBef>
                <a:spcPts val="374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GB" sz="1600" b="1" spc="-1" dirty="0">
                <a:solidFill>
                  <a:srgbClr val="00000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running  = run + suffix = runn ing </a:t>
            </a:r>
          </a:p>
          <a:p>
            <a:pPr marL="857160" lvl="2" indent="-457200">
              <a:spcBef>
                <a:spcPts val="374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endParaRPr lang="en-GB" sz="1800" b="1" strike="noStrike" spc="-1" dirty="0">
              <a:solidFill>
                <a:srgbClr val="000000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marL="857160" lvl="2" indent="-457200">
              <a:spcBef>
                <a:spcPts val="374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GB" sz="1800" b="1" spc="-1" dirty="0">
                <a:solidFill>
                  <a:srgbClr val="00000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Different transformer models use different tokenization schemes</a:t>
            </a:r>
          </a:p>
          <a:p>
            <a:pPr marL="1314360" lvl="3" indent="-457200">
              <a:spcBef>
                <a:spcPts val="374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GB" sz="1600" b="1" strike="noStrike" spc="-1" dirty="0">
                <a:solidFill>
                  <a:srgbClr val="00000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Each model has a model specific tokenizer</a:t>
            </a:r>
          </a:p>
          <a:p>
            <a:pPr marL="399960" lvl="1" indent="-457200">
              <a:spcBef>
                <a:spcPts val="374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endParaRPr lang="en-GB" sz="800" b="1" strike="noStrike" spc="-1" dirty="0">
              <a:solidFill>
                <a:srgbClr val="000000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>
              <a:lnSpc>
                <a:spcPct val="90000"/>
              </a:lnSpc>
              <a:spcBef>
                <a:spcPts val="1417"/>
              </a:spcBef>
              <a:buNone/>
              <a:tabLst>
                <a:tab pos="0" algn="l"/>
              </a:tabLst>
            </a:pPr>
            <a:endParaRPr lang="en-BE" sz="14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417"/>
              </a:spcBef>
              <a:buNone/>
              <a:tabLst>
                <a:tab pos="0" algn="l"/>
              </a:tabLst>
            </a:pPr>
            <a:endParaRPr lang="en-BE" sz="14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417"/>
              </a:spcBef>
              <a:buNone/>
              <a:tabLst>
                <a:tab pos="0" algn="l"/>
              </a:tabLst>
            </a:pPr>
            <a:endParaRPr lang="en-BE" sz="700" b="0" strike="noStrike" spc="-1" dirty="0">
              <a:solidFill>
                <a:srgbClr val="000000"/>
              </a:solidFill>
              <a:latin typeface="Calibri"/>
            </a:endParaRPr>
          </a:p>
          <a:p>
            <a:pPr marL="914400">
              <a:lnSpc>
                <a:spcPct val="90000"/>
              </a:lnSpc>
              <a:spcBef>
                <a:spcPts val="374"/>
              </a:spcBef>
              <a:buNone/>
              <a:tabLst>
                <a:tab pos="0" algn="l"/>
              </a:tabLst>
            </a:pPr>
            <a:endParaRPr lang="en-BE" sz="6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417"/>
              </a:spcBef>
              <a:buNone/>
              <a:tabLst>
                <a:tab pos="0" algn="l"/>
              </a:tabLst>
            </a:pPr>
            <a:endParaRPr lang="en-BE" sz="800" b="0" strike="noStrike" spc="-1" dirty="0">
              <a:solidFill>
                <a:srgbClr val="000000"/>
              </a:solidFill>
              <a:latin typeface="Calibri"/>
            </a:endParaRPr>
          </a:p>
          <a:p>
            <a:pPr marL="457200">
              <a:lnSpc>
                <a:spcPct val="150000"/>
              </a:lnSpc>
              <a:spcBef>
                <a:spcPts val="374"/>
              </a:spcBef>
              <a:buNone/>
              <a:tabLst>
                <a:tab pos="0" algn="l"/>
              </a:tabLst>
            </a:pPr>
            <a:endParaRPr lang="en-BE" sz="8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417"/>
              </a:spcBef>
              <a:buNone/>
              <a:tabLst>
                <a:tab pos="0" algn="l"/>
              </a:tabLst>
            </a:pPr>
            <a:endParaRPr lang="en-BE" sz="8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417"/>
              </a:spcBef>
              <a:buNone/>
              <a:tabLst>
                <a:tab pos="0" algn="l"/>
              </a:tabLst>
            </a:pPr>
            <a:endParaRPr lang="en-BE" sz="800" b="0" strike="noStrike" spc="-1" dirty="0">
              <a:solidFill>
                <a:srgbClr val="000000"/>
              </a:solidFill>
              <a:latin typeface="Calibri"/>
            </a:endParaRPr>
          </a:p>
          <a:p>
            <a:pPr marL="914400">
              <a:lnSpc>
                <a:spcPct val="150000"/>
              </a:lnSpc>
              <a:spcBef>
                <a:spcPts val="374"/>
              </a:spcBef>
              <a:buNone/>
              <a:tabLst>
                <a:tab pos="0" algn="l"/>
              </a:tabLst>
            </a:pPr>
            <a:endParaRPr lang="en-BE" sz="8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417"/>
              </a:spcBef>
              <a:buNone/>
              <a:tabLst>
                <a:tab pos="0" algn="l"/>
              </a:tabLst>
            </a:pPr>
            <a:endParaRPr lang="en-BE" sz="8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417"/>
              </a:spcBef>
              <a:buNone/>
              <a:tabLst>
                <a:tab pos="0" algn="l"/>
              </a:tabLst>
            </a:pPr>
            <a:endParaRPr lang="en-BE" sz="8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417"/>
              </a:spcBef>
              <a:buNone/>
              <a:tabLst>
                <a:tab pos="0" algn="l"/>
              </a:tabLst>
            </a:pPr>
            <a:endParaRPr lang="en-BE" sz="8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417"/>
              </a:spcBef>
              <a:buNone/>
              <a:tabLst>
                <a:tab pos="0" algn="l"/>
              </a:tabLst>
            </a:pPr>
            <a:endParaRPr lang="en-BE" sz="8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417"/>
              </a:spcBef>
              <a:buNone/>
              <a:tabLst>
                <a:tab pos="0" algn="l"/>
              </a:tabLst>
            </a:pPr>
            <a:endParaRPr lang="en-BE" sz="800" b="0" strike="noStrike" spc="-1" dirty="0">
              <a:solidFill>
                <a:srgbClr val="000000"/>
              </a:solidFill>
              <a:latin typeface="Calibri"/>
            </a:endParaRPr>
          </a:p>
          <a:p>
            <a:pPr marL="571680">
              <a:lnSpc>
                <a:spcPct val="90000"/>
              </a:lnSpc>
              <a:spcBef>
                <a:spcPts val="374"/>
              </a:spcBef>
              <a:buNone/>
              <a:tabLst>
                <a:tab pos="0" algn="l"/>
              </a:tabLst>
            </a:pPr>
            <a:endParaRPr lang="en-BE" sz="800" b="0" strike="noStrike" spc="-1" dirty="0">
              <a:solidFill>
                <a:srgbClr val="000000"/>
              </a:solidFill>
              <a:latin typeface="Calibri"/>
            </a:endParaRPr>
          </a:p>
          <a:p>
            <a:pPr marL="571680">
              <a:lnSpc>
                <a:spcPct val="90000"/>
              </a:lnSpc>
              <a:spcBef>
                <a:spcPts val="374"/>
              </a:spcBef>
              <a:buNone/>
              <a:tabLst>
                <a:tab pos="0" algn="l"/>
              </a:tabLst>
            </a:pPr>
            <a:r>
              <a:rPr lang="en-US" sz="800" b="0" strike="noStrike" spc="-1" dirty="0">
                <a:solidFill>
                  <a:srgbClr val="FF0000"/>
                </a:solidFill>
                <a:latin typeface="Calibri"/>
              </a:rPr>
              <a:t>	</a:t>
            </a:r>
            <a:endParaRPr lang="en-BE" sz="800" b="0" strike="noStrike" spc="-1" dirty="0">
              <a:solidFill>
                <a:srgbClr val="000000"/>
              </a:solidFill>
              <a:latin typeface="Calibri"/>
            </a:endParaRPr>
          </a:p>
          <a:p>
            <a:pPr marL="69840">
              <a:lnSpc>
                <a:spcPct val="90000"/>
              </a:lnSpc>
              <a:spcBef>
                <a:spcPts val="751"/>
              </a:spcBef>
              <a:buNone/>
              <a:tabLst>
                <a:tab pos="0" algn="l"/>
              </a:tabLst>
            </a:pPr>
            <a:r>
              <a:rPr lang="en-US" sz="800" b="0" strike="noStrike" spc="-1" dirty="0">
                <a:solidFill>
                  <a:srgbClr val="000000"/>
                </a:solidFill>
                <a:latin typeface="Calibri"/>
              </a:rPr>
              <a:t> </a:t>
            </a:r>
            <a:endParaRPr lang="en-BE" sz="8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751"/>
              </a:spcBef>
              <a:buNone/>
              <a:tabLst>
                <a:tab pos="0" algn="l"/>
              </a:tabLst>
            </a:pPr>
            <a:endParaRPr lang="en-BE" sz="1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70" name="PlaceHolder 3"/>
          <p:cNvSpPr>
            <a:spLocks noGrp="1"/>
          </p:cNvSpPr>
          <p:nvPr>
            <p:ph type="sldNum" idx="47"/>
          </p:nvPr>
        </p:nvSpPr>
        <p:spPr>
          <a:xfrm>
            <a:off x="6458040" y="4767120"/>
            <a:ext cx="2057040" cy="2736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pos="0" algn="l"/>
              </a:tabLst>
              <a:defRPr lang="en-GB" sz="900" b="0" strike="noStrike" spc="-1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fld id="{C9419A9C-9BA4-4861-9576-4A4B26361244}" type="slidenum">
              <a:rPr lang="en-GB" sz="900" b="0" strike="noStrike" spc="-1">
                <a:solidFill>
                  <a:srgbClr val="8B8B8B"/>
                </a:solidFill>
                <a:latin typeface="Calibri"/>
              </a:rPr>
              <a:t>45</a:t>
            </a:fld>
            <a:endParaRPr lang="en-US" sz="900" b="0" strike="noStrike" spc="-1" dirty="0">
              <a:latin typeface="Times New Roman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22A9E24-F448-C3AA-8027-B41D6F6366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5431" y="4257451"/>
            <a:ext cx="361969" cy="37466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2232163-C1E1-5B72-F3C5-D3FFF9AB04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5037" y="1402920"/>
            <a:ext cx="5121993" cy="411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47263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993960"/>
          </a:xfrm>
          <a:prstGeom prst="rect">
            <a:avLst/>
          </a:prstGeom>
          <a:noFill/>
          <a:ln w="0">
            <a:noFill/>
          </a:ln>
        </p:spPr>
        <p:txBody>
          <a:bodyPr lIns="48240" tIns="24120" rIns="48240" bIns="24120" anchor="b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2400" b="0" strike="noStrike" spc="-1" dirty="0">
                <a:solidFill>
                  <a:srgbClr val="000000"/>
                </a:solidFill>
                <a:latin typeface="Calibri Light"/>
              </a:rPr>
              <a:t>BERT transformer : 3 usage levels</a:t>
            </a:r>
            <a:endParaRPr lang="en-BE" sz="2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69" name="PlaceHolder 2"/>
          <p:cNvSpPr>
            <a:spLocks noGrp="1"/>
          </p:cNvSpPr>
          <p:nvPr>
            <p:ph/>
          </p:nvPr>
        </p:nvSpPr>
        <p:spPr>
          <a:xfrm>
            <a:off x="628560" y="1369080"/>
            <a:ext cx="7886520" cy="3263040"/>
          </a:xfrm>
          <a:prstGeom prst="rect">
            <a:avLst/>
          </a:prstGeom>
          <a:noFill/>
          <a:ln w="0">
            <a:noFill/>
          </a:ln>
        </p:spPr>
        <p:txBody>
          <a:bodyPr lIns="48240" tIns="24120" rIns="48240" bIns="24120" anchor="t">
            <a:no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BE" sz="700" b="0" strike="noStrike" spc="-1" dirty="0">
              <a:solidFill>
                <a:srgbClr val="000000"/>
              </a:solidFill>
              <a:latin typeface="Calibri"/>
            </a:endParaRPr>
          </a:p>
          <a:p>
            <a:pPr marL="399960" lvl="1" indent="-457200">
              <a:spcBef>
                <a:spcPts val="374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GB" sz="1200" b="1" strike="noStrike" spc="-1" dirty="0">
                <a:solidFill>
                  <a:srgbClr val="00206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1 Apply a pre-trained model</a:t>
            </a:r>
          </a:p>
          <a:p>
            <a:pPr marL="857160" lvl="2" indent="-457200">
              <a:spcBef>
                <a:spcPts val="374"/>
              </a:spcBef>
              <a:buClr>
                <a:srgbClr val="000000"/>
              </a:buClr>
              <a:buFont typeface="Courier New" panose="02070309020205020404" pitchFamily="49" charset="0"/>
              <a:buChar char="o"/>
              <a:tabLst>
                <a:tab pos="0" algn="l"/>
              </a:tabLst>
            </a:pPr>
            <a:r>
              <a:rPr lang="en-GB" sz="1200" b="1" spc="-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Sentiment-analysis</a:t>
            </a:r>
          </a:p>
          <a:p>
            <a:pPr marL="857160" lvl="2" indent="-457200">
              <a:spcBef>
                <a:spcPts val="374"/>
              </a:spcBef>
              <a:buClr>
                <a:srgbClr val="000000"/>
              </a:buClr>
              <a:buFont typeface="Courier New" panose="02070309020205020404" pitchFamily="49" charset="0"/>
              <a:buChar char="o"/>
              <a:tabLst>
                <a:tab pos="0" algn="l"/>
              </a:tabLst>
            </a:pPr>
            <a:r>
              <a:rPr lang="en-GB" sz="1200" b="1" spc="-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Zero-shot learning</a:t>
            </a:r>
          </a:p>
          <a:p>
            <a:pPr marL="857160" lvl="2" indent="-457200">
              <a:spcBef>
                <a:spcPts val="374"/>
              </a:spcBef>
              <a:buClr>
                <a:srgbClr val="000000"/>
              </a:buClr>
              <a:buFont typeface="Courier New" panose="02070309020205020404" pitchFamily="49" charset="0"/>
              <a:buChar char="o"/>
              <a:tabLst>
                <a:tab pos="0" algn="l"/>
              </a:tabLst>
            </a:pPr>
            <a:r>
              <a:rPr lang="en-GB" sz="1200" strike="noStrike" spc="-1" dirty="0">
                <a:solidFill>
                  <a:srgbClr val="00000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Text generation</a:t>
            </a:r>
          </a:p>
          <a:p>
            <a:pPr marL="857160" lvl="2" indent="-457200">
              <a:spcBef>
                <a:spcPts val="374"/>
              </a:spcBef>
              <a:buClr>
                <a:srgbClr val="000000"/>
              </a:buClr>
              <a:buFont typeface="Courier New" panose="02070309020205020404" pitchFamily="49" charset="0"/>
              <a:buChar char="o"/>
              <a:tabLst>
                <a:tab pos="0" algn="l"/>
              </a:tabLst>
            </a:pPr>
            <a:r>
              <a:rPr lang="en-GB" sz="1200" spc="-1" dirty="0">
                <a:solidFill>
                  <a:srgbClr val="00000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Masked language model</a:t>
            </a:r>
          </a:p>
          <a:p>
            <a:pPr marL="857160" lvl="2" indent="-457200">
              <a:spcBef>
                <a:spcPts val="374"/>
              </a:spcBef>
              <a:buClr>
                <a:srgbClr val="000000"/>
              </a:buClr>
              <a:buFont typeface="Courier New" panose="02070309020205020404" pitchFamily="49" charset="0"/>
              <a:buChar char="o"/>
              <a:tabLst>
                <a:tab pos="0" algn="l"/>
              </a:tabLst>
            </a:pPr>
            <a:r>
              <a:rPr lang="en-GB" sz="1200" strike="noStrike" spc="-1" dirty="0">
                <a:solidFill>
                  <a:srgbClr val="00000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Named entity recognition</a:t>
            </a:r>
          </a:p>
          <a:p>
            <a:pPr marL="857160" lvl="2" indent="-457200">
              <a:spcBef>
                <a:spcPts val="374"/>
              </a:spcBef>
              <a:buClr>
                <a:srgbClr val="000000"/>
              </a:buClr>
              <a:buFont typeface="Courier New" panose="02070309020205020404" pitchFamily="49" charset="0"/>
              <a:buChar char="o"/>
              <a:tabLst>
                <a:tab pos="0" algn="l"/>
              </a:tabLst>
            </a:pPr>
            <a:r>
              <a:rPr lang="en-GB" sz="1200" spc="-1" dirty="0">
                <a:solidFill>
                  <a:srgbClr val="00000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Text summary</a:t>
            </a:r>
          </a:p>
          <a:p>
            <a:pPr marL="857160" lvl="2" indent="-457200">
              <a:spcBef>
                <a:spcPts val="374"/>
              </a:spcBef>
              <a:buClr>
                <a:srgbClr val="000000"/>
              </a:buClr>
              <a:buFont typeface="Courier New" panose="02070309020205020404" pitchFamily="49" charset="0"/>
              <a:buChar char="o"/>
              <a:tabLst>
                <a:tab pos="0" algn="l"/>
              </a:tabLst>
            </a:pPr>
            <a:r>
              <a:rPr lang="en-GB" sz="1200" spc="-1" dirty="0">
                <a:solidFill>
                  <a:srgbClr val="00000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Translation</a:t>
            </a:r>
          </a:p>
          <a:p>
            <a:pPr marL="857160" lvl="2" indent="-457200">
              <a:spcBef>
                <a:spcPts val="374"/>
              </a:spcBef>
              <a:buClr>
                <a:srgbClr val="000000"/>
              </a:buClr>
              <a:buFont typeface="Courier New" panose="02070309020205020404" pitchFamily="49" charset="0"/>
              <a:buChar char="o"/>
              <a:tabLst>
                <a:tab pos="0" algn="l"/>
              </a:tabLst>
            </a:pPr>
            <a:r>
              <a:rPr lang="en-GB" sz="1200" spc="-1" dirty="0">
                <a:solidFill>
                  <a:srgbClr val="00000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Q&amp;A</a:t>
            </a:r>
            <a:endParaRPr lang="en-GB" sz="1200" strike="noStrike" spc="-1" dirty="0">
              <a:solidFill>
                <a:srgbClr val="000000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marL="399960" lvl="1" indent="-457200">
              <a:spcBef>
                <a:spcPts val="374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GB" sz="1200" spc="-1" dirty="0">
                <a:solidFill>
                  <a:srgbClr val="00206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2 Fine-tune a pre-trained version for your proper use:</a:t>
            </a:r>
          </a:p>
          <a:p>
            <a:pPr marL="857160" lvl="2" indent="-457200">
              <a:spcBef>
                <a:spcPts val="374"/>
              </a:spcBef>
              <a:buClr>
                <a:srgbClr val="000000"/>
              </a:buClr>
              <a:buFont typeface="Courier New" panose="02070309020205020404" pitchFamily="49" charset="0"/>
              <a:buChar char="o"/>
              <a:tabLst>
                <a:tab pos="0" algn="l"/>
              </a:tabLst>
            </a:pPr>
            <a:r>
              <a:rPr lang="en-GB" sz="1200" b="0" strike="noStrike" spc="-1" dirty="0">
                <a:solidFill>
                  <a:srgbClr val="00000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For instance you want chatgpt being able to answer to specific questions about your own company</a:t>
            </a:r>
          </a:p>
          <a:p>
            <a:pPr marL="857160" lvl="2" indent="-457200">
              <a:spcBef>
                <a:spcPts val="374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endParaRPr lang="en-GB" sz="1200" spc="-1" dirty="0">
              <a:solidFill>
                <a:srgbClr val="000000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marL="399960" lvl="1" indent="-457200">
              <a:spcBef>
                <a:spcPts val="374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GB" sz="1200" spc="-1" dirty="0">
                <a:solidFill>
                  <a:srgbClr val="00206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3 Pre-train a new model from scratch</a:t>
            </a:r>
          </a:p>
          <a:p>
            <a:pPr marL="857160" lvl="2" indent="-457200">
              <a:spcBef>
                <a:spcPts val="374"/>
              </a:spcBef>
              <a:buClr>
                <a:srgbClr val="000000"/>
              </a:buClr>
              <a:buFont typeface="Courier New" panose="02070309020205020404" pitchFamily="49" charset="0"/>
              <a:buChar char="o"/>
              <a:tabLst>
                <a:tab pos="0" algn="l"/>
              </a:tabLst>
            </a:pPr>
            <a:r>
              <a:rPr lang="en-GB" sz="1200" b="0" strike="noStrike" spc="-1" dirty="0">
                <a:solidFill>
                  <a:srgbClr val="00000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Lots of computing power, GPUs needed</a:t>
            </a:r>
            <a:endParaRPr lang="en-BE" sz="1200" b="0" strike="noStrike" spc="-1" dirty="0">
              <a:solidFill>
                <a:srgbClr val="000000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>
              <a:lnSpc>
                <a:spcPct val="90000"/>
              </a:lnSpc>
              <a:spcBef>
                <a:spcPts val="1417"/>
              </a:spcBef>
              <a:buNone/>
              <a:tabLst>
                <a:tab pos="0" algn="l"/>
              </a:tabLst>
            </a:pPr>
            <a:endParaRPr lang="en-BE" sz="14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417"/>
              </a:spcBef>
              <a:buNone/>
              <a:tabLst>
                <a:tab pos="0" algn="l"/>
              </a:tabLst>
            </a:pPr>
            <a:endParaRPr lang="en-BE" sz="14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417"/>
              </a:spcBef>
              <a:buNone/>
              <a:tabLst>
                <a:tab pos="0" algn="l"/>
              </a:tabLst>
            </a:pPr>
            <a:endParaRPr lang="en-BE" sz="700" b="0" strike="noStrike" spc="-1" dirty="0">
              <a:solidFill>
                <a:srgbClr val="000000"/>
              </a:solidFill>
              <a:latin typeface="Calibri"/>
            </a:endParaRPr>
          </a:p>
          <a:p>
            <a:pPr marL="914400">
              <a:lnSpc>
                <a:spcPct val="90000"/>
              </a:lnSpc>
              <a:spcBef>
                <a:spcPts val="374"/>
              </a:spcBef>
              <a:buNone/>
              <a:tabLst>
                <a:tab pos="0" algn="l"/>
              </a:tabLst>
            </a:pPr>
            <a:endParaRPr lang="en-BE" sz="6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417"/>
              </a:spcBef>
              <a:buNone/>
              <a:tabLst>
                <a:tab pos="0" algn="l"/>
              </a:tabLst>
            </a:pPr>
            <a:endParaRPr lang="en-BE" sz="800" b="0" strike="noStrike" spc="-1" dirty="0">
              <a:solidFill>
                <a:srgbClr val="000000"/>
              </a:solidFill>
              <a:latin typeface="Calibri"/>
            </a:endParaRPr>
          </a:p>
          <a:p>
            <a:pPr marL="457200">
              <a:lnSpc>
                <a:spcPct val="150000"/>
              </a:lnSpc>
              <a:spcBef>
                <a:spcPts val="374"/>
              </a:spcBef>
              <a:buNone/>
              <a:tabLst>
                <a:tab pos="0" algn="l"/>
              </a:tabLst>
            </a:pPr>
            <a:endParaRPr lang="en-BE" sz="8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417"/>
              </a:spcBef>
              <a:buNone/>
              <a:tabLst>
                <a:tab pos="0" algn="l"/>
              </a:tabLst>
            </a:pPr>
            <a:endParaRPr lang="en-BE" sz="8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417"/>
              </a:spcBef>
              <a:buNone/>
              <a:tabLst>
                <a:tab pos="0" algn="l"/>
              </a:tabLst>
            </a:pPr>
            <a:endParaRPr lang="en-BE" sz="800" b="0" strike="noStrike" spc="-1" dirty="0">
              <a:solidFill>
                <a:srgbClr val="000000"/>
              </a:solidFill>
              <a:latin typeface="Calibri"/>
            </a:endParaRPr>
          </a:p>
          <a:p>
            <a:pPr marL="914400">
              <a:lnSpc>
                <a:spcPct val="150000"/>
              </a:lnSpc>
              <a:spcBef>
                <a:spcPts val="374"/>
              </a:spcBef>
              <a:buNone/>
              <a:tabLst>
                <a:tab pos="0" algn="l"/>
              </a:tabLst>
            </a:pPr>
            <a:endParaRPr lang="en-BE" sz="8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417"/>
              </a:spcBef>
              <a:buNone/>
              <a:tabLst>
                <a:tab pos="0" algn="l"/>
              </a:tabLst>
            </a:pPr>
            <a:endParaRPr lang="en-BE" sz="8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417"/>
              </a:spcBef>
              <a:buNone/>
              <a:tabLst>
                <a:tab pos="0" algn="l"/>
              </a:tabLst>
            </a:pPr>
            <a:endParaRPr lang="en-BE" sz="8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417"/>
              </a:spcBef>
              <a:buNone/>
              <a:tabLst>
                <a:tab pos="0" algn="l"/>
              </a:tabLst>
            </a:pPr>
            <a:endParaRPr lang="en-BE" sz="8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417"/>
              </a:spcBef>
              <a:buNone/>
              <a:tabLst>
                <a:tab pos="0" algn="l"/>
              </a:tabLst>
            </a:pPr>
            <a:endParaRPr lang="en-BE" sz="8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417"/>
              </a:spcBef>
              <a:buNone/>
              <a:tabLst>
                <a:tab pos="0" algn="l"/>
              </a:tabLst>
            </a:pPr>
            <a:endParaRPr lang="en-BE" sz="800" b="0" strike="noStrike" spc="-1" dirty="0">
              <a:solidFill>
                <a:srgbClr val="000000"/>
              </a:solidFill>
              <a:latin typeface="Calibri"/>
            </a:endParaRPr>
          </a:p>
          <a:p>
            <a:pPr marL="571680">
              <a:lnSpc>
                <a:spcPct val="90000"/>
              </a:lnSpc>
              <a:spcBef>
                <a:spcPts val="374"/>
              </a:spcBef>
              <a:buNone/>
              <a:tabLst>
                <a:tab pos="0" algn="l"/>
              </a:tabLst>
            </a:pPr>
            <a:endParaRPr lang="en-BE" sz="800" b="0" strike="noStrike" spc="-1" dirty="0">
              <a:solidFill>
                <a:srgbClr val="000000"/>
              </a:solidFill>
              <a:latin typeface="Calibri"/>
            </a:endParaRPr>
          </a:p>
          <a:p>
            <a:pPr marL="571680">
              <a:lnSpc>
                <a:spcPct val="90000"/>
              </a:lnSpc>
              <a:spcBef>
                <a:spcPts val="374"/>
              </a:spcBef>
              <a:buNone/>
              <a:tabLst>
                <a:tab pos="0" algn="l"/>
              </a:tabLst>
            </a:pPr>
            <a:r>
              <a:rPr lang="en-US" sz="800" b="0" strike="noStrike" spc="-1" dirty="0">
                <a:solidFill>
                  <a:srgbClr val="FF0000"/>
                </a:solidFill>
                <a:latin typeface="Calibri"/>
              </a:rPr>
              <a:t>	</a:t>
            </a:r>
            <a:endParaRPr lang="en-BE" sz="800" b="0" strike="noStrike" spc="-1" dirty="0">
              <a:solidFill>
                <a:srgbClr val="000000"/>
              </a:solidFill>
              <a:latin typeface="Calibri"/>
            </a:endParaRPr>
          </a:p>
          <a:p>
            <a:pPr marL="69840">
              <a:lnSpc>
                <a:spcPct val="90000"/>
              </a:lnSpc>
              <a:spcBef>
                <a:spcPts val="751"/>
              </a:spcBef>
              <a:buNone/>
              <a:tabLst>
                <a:tab pos="0" algn="l"/>
              </a:tabLst>
            </a:pPr>
            <a:r>
              <a:rPr lang="en-US" sz="800" b="0" strike="noStrike" spc="-1" dirty="0">
                <a:solidFill>
                  <a:srgbClr val="000000"/>
                </a:solidFill>
                <a:latin typeface="Calibri"/>
              </a:rPr>
              <a:t> </a:t>
            </a:r>
            <a:endParaRPr lang="en-BE" sz="8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751"/>
              </a:spcBef>
              <a:buNone/>
              <a:tabLst>
                <a:tab pos="0" algn="l"/>
              </a:tabLst>
            </a:pPr>
            <a:endParaRPr lang="en-BE" sz="1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70" name="PlaceHolder 3"/>
          <p:cNvSpPr>
            <a:spLocks noGrp="1"/>
          </p:cNvSpPr>
          <p:nvPr>
            <p:ph type="sldNum" idx="47"/>
          </p:nvPr>
        </p:nvSpPr>
        <p:spPr>
          <a:xfrm>
            <a:off x="6458040" y="4767120"/>
            <a:ext cx="2057040" cy="2736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pos="0" algn="l"/>
              </a:tabLst>
              <a:defRPr lang="en-GB" sz="900" b="0" strike="noStrike" spc="-1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fld id="{C9419A9C-9BA4-4861-9576-4A4B26361244}" type="slidenum">
              <a:rPr lang="en-GB" sz="900" b="0" strike="noStrike" spc="-1">
                <a:solidFill>
                  <a:srgbClr val="8B8B8B"/>
                </a:solidFill>
                <a:latin typeface="Calibri"/>
              </a:rPr>
              <a:t>46</a:t>
            </a:fld>
            <a:endParaRPr lang="en-US" sz="900" b="0" strike="noStrike" spc="-1" dirty="0">
              <a:latin typeface="Times New Roman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22A9E24-F448-C3AA-8027-B41D6F6366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5431" y="4257451"/>
            <a:ext cx="361969" cy="374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58010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993960"/>
          </a:xfrm>
          <a:prstGeom prst="rect">
            <a:avLst/>
          </a:prstGeom>
          <a:noFill/>
          <a:ln w="0">
            <a:noFill/>
          </a:ln>
        </p:spPr>
        <p:txBody>
          <a:bodyPr lIns="48240" tIns="24120" rIns="48240" bIns="24120" anchor="b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2400" b="0" strike="noStrike" spc="-1" dirty="0">
                <a:solidFill>
                  <a:srgbClr val="000000"/>
                </a:solidFill>
                <a:latin typeface="Calibri Light"/>
              </a:rPr>
              <a:t>Sentiment analysis</a:t>
            </a:r>
            <a:endParaRPr lang="en-BE" sz="2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57" name="PlaceHolder 2"/>
          <p:cNvSpPr>
            <a:spLocks noGrp="1"/>
          </p:cNvSpPr>
          <p:nvPr>
            <p:ph/>
          </p:nvPr>
        </p:nvSpPr>
        <p:spPr>
          <a:xfrm>
            <a:off x="628560" y="1369080"/>
            <a:ext cx="7886520" cy="3263040"/>
          </a:xfrm>
          <a:prstGeom prst="rect">
            <a:avLst/>
          </a:prstGeom>
          <a:noFill/>
          <a:ln w="0">
            <a:noFill/>
          </a:ln>
        </p:spPr>
        <p:txBody>
          <a:bodyPr lIns="48240" tIns="24120" rIns="48240" bIns="24120" anchor="t">
            <a:noAutofit/>
          </a:bodyPr>
          <a:lstStyle/>
          <a:p>
            <a:pPr marL="545400">
              <a:lnSpc>
                <a:spcPct val="90000"/>
              </a:lnSpc>
              <a:spcBef>
                <a:spcPts val="374"/>
              </a:spcBef>
              <a:buNone/>
              <a:tabLst>
                <a:tab pos="0" algn="l"/>
              </a:tabLst>
            </a:pPr>
            <a:endParaRPr lang="en-BE" sz="14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417"/>
              </a:spcBef>
              <a:buNone/>
              <a:tabLst>
                <a:tab pos="0" algn="l"/>
              </a:tabLst>
            </a:pPr>
            <a:endParaRPr lang="en-BE" sz="14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417"/>
              </a:spcBef>
              <a:buNone/>
              <a:tabLst>
                <a:tab pos="0" algn="l"/>
              </a:tabLst>
            </a:pPr>
            <a:endParaRPr lang="en-BE" sz="14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417"/>
              </a:spcBef>
              <a:buNone/>
              <a:tabLst>
                <a:tab pos="0" algn="l"/>
              </a:tabLst>
            </a:pPr>
            <a:endParaRPr lang="en-BE" sz="14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417"/>
              </a:spcBef>
              <a:buNone/>
              <a:tabLst>
                <a:tab pos="0" algn="l"/>
              </a:tabLst>
            </a:pPr>
            <a:endParaRPr lang="en-BE" sz="14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417"/>
              </a:spcBef>
              <a:buNone/>
              <a:tabLst>
                <a:tab pos="0" algn="l"/>
              </a:tabLst>
            </a:pPr>
            <a:endParaRPr lang="en-BE" sz="14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417"/>
              </a:spcBef>
              <a:buNone/>
              <a:tabLst>
                <a:tab pos="0" algn="l"/>
              </a:tabLst>
            </a:pPr>
            <a:endParaRPr lang="en-BE" sz="14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417"/>
              </a:spcBef>
              <a:buNone/>
              <a:tabLst>
                <a:tab pos="0" algn="l"/>
              </a:tabLst>
            </a:pPr>
            <a:endParaRPr lang="en-BE" sz="14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417"/>
              </a:spcBef>
              <a:buNone/>
              <a:tabLst>
                <a:tab pos="0" algn="l"/>
              </a:tabLst>
            </a:pPr>
            <a:endParaRPr lang="en-BE" sz="1400" b="0" strike="noStrike" spc="-1" dirty="0">
              <a:solidFill>
                <a:srgbClr val="000000"/>
              </a:solidFill>
              <a:latin typeface="Calibri"/>
            </a:endParaRPr>
          </a:p>
          <a:p>
            <a:pPr marL="545400">
              <a:lnSpc>
                <a:spcPct val="90000"/>
              </a:lnSpc>
              <a:spcBef>
                <a:spcPts val="374"/>
              </a:spcBef>
              <a:buNone/>
              <a:tabLst>
                <a:tab pos="0" algn="l"/>
              </a:tabLst>
            </a:pPr>
            <a:endParaRPr lang="en-BE" sz="1400" b="0" strike="noStrike" spc="-1" dirty="0">
              <a:solidFill>
                <a:srgbClr val="000000"/>
              </a:solidFill>
              <a:latin typeface="Calibri"/>
            </a:endParaRPr>
          </a:p>
          <a:p>
            <a:pPr marL="545400">
              <a:lnSpc>
                <a:spcPct val="90000"/>
              </a:lnSpc>
              <a:spcBef>
                <a:spcPts val="374"/>
              </a:spcBef>
              <a:buNone/>
              <a:tabLst>
                <a:tab pos="0" algn="l"/>
              </a:tabLst>
            </a:pPr>
            <a:endParaRPr lang="en-BE" sz="1400" b="0" strike="noStrike" spc="-1" dirty="0">
              <a:solidFill>
                <a:srgbClr val="000000"/>
              </a:solidFill>
              <a:latin typeface="Calibri"/>
            </a:endParaRPr>
          </a:p>
          <a:p>
            <a:pPr marL="545400">
              <a:lnSpc>
                <a:spcPct val="90000"/>
              </a:lnSpc>
              <a:spcBef>
                <a:spcPts val="374"/>
              </a:spcBef>
              <a:buNone/>
              <a:tabLst>
                <a:tab pos="0" algn="l"/>
              </a:tabLst>
            </a:pPr>
            <a:endParaRPr lang="en-BE" sz="14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417"/>
              </a:spcBef>
              <a:buNone/>
              <a:tabLst>
                <a:tab pos="0" algn="l"/>
              </a:tabLst>
            </a:pPr>
            <a:endParaRPr lang="en-BE" sz="1400" b="0" strike="noStrike" spc="-1" dirty="0">
              <a:solidFill>
                <a:srgbClr val="000000"/>
              </a:solidFill>
              <a:latin typeface="Calibri"/>
            </a:endParaRPr>
          </a:p>
          <a:p>
            <a:pPr marL="545400">
              <a:lnSpc>
                <a:spcPct val="90000"/>
              </a:lnSpc>
              <a:spcBef>
                <a:spcPts val="374"/>
              </a:spcBef>
              <a:buNone/>
              <a:tabLst>
                <a:tab pos="0" algn="l"/>
              </a:tabLst>
            </a:pPr>
            <a:endParaRPr lang="en-BE" sz="700" b="0" strike="noStrike" spc="-1" dirty="0">
              <a:solidFill>
                <a:srgbClr val="000000"/>
              </a:solidFill>
              <a:latin typeface="Calibri"/>
            </a:endParaRPr>
          </a:p>
          <a:p>
            <a:pPr marL="1002600">
              <a:lnSpc>
                <a:spcPct val="90000"/>
              </a:lnSpc>
              <a:spcBef>
                <a:spcPts val="374"/>
              </a:spcBef>
              <a:buNone/>
              <a:tabLst>
                <a:tab pos="0" algn="l"/>
              </a:tabLst>
            </a:pPr>
            <a:endParaRPr lang="en-BE" sz="7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58" name="PlaceHolder 3"/>
          <p:cNvSpPr>
            <a:spLocks noGrp="1"/>
          </p:cNvSpPr>
          <p:nvPr>
            <p:ph type="sldNum" idx="46"/>
          </p:nvPr>
        </p:nvSpPr>
        <p:spPr>
          <a:xfrm>
            <a:off x="6458040" y="4767120"/>
            <a:ext cx="2057040" cy="2736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pos="0" algn="l"/>
              </a:tabLst>
              <a:defRPr lang="en-GB" sz="900" b="0" strike="noStrike" spc="-1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fld id="{415B430A-8964-4607-84FA-7A3BC6300041}" type="slidenum">
              <a:rPr lang="en-GB" sz="900" b="0" strike="noStrike" spc="-1">
                <a:solidFill>
                  <a:srgbClr val="8B8B8B"/>
                </a:solidFill>
                <a:latin typeface="Calibri"/>
              </a:rPr>
              <a:t>47</a:t>
            </a:fld>
            <a:endParaRPr lang="en-US" sz="900" b="0" strike="noStrike" spc="-1" dirty="0">
              <a:latin typeface="Times New Roman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E350A99-2656-B7D1-DF0B-B46D4EE7FD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909" y="2823969"/>
            <a:ext cx="5341184" cy="1808151"/>
          </a:xfrm>
          <a:prstGeom prst="rect">
            <a:avLst/>
          </a:prstGeom>
        </p:spPr>
      </p:pic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397DFE8E-2585-C577-8BA5-4CA0A7422990}"/>
              </a:ext>
            </a:extLst>
          </p:cNvPr>
          <p:cNvSpPr/>
          <p:nvPr/>
        </p:nvSpPr>
        <p:spPr>
          <a:xfrm>
            <a:off x="5095922" y="2077957"/>
            <a:ext cx="1841157" cy="698157"/>
          </a:xfrm>
          <a:prstGeom prst="wedgeRoundRectCallou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</a:rPr>
              <a:t>I really enjoyed that movie.</a:t>
            </a:r>
            <a:endParaRPr lang="nl-NL" sz="1200" dirty="0">
              <a:solidFill>
                <a:schemeClr val="tx1"/>
              </a:solidFill>
            </a:endParaRPr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C8BAA4FA-1A75-3E95-0DDA-FFB33043FB90}"/>
              </a:ext>
            </a:extLst>
          </p:cNvPr>
          <p:cNvSpPr/>
          <p:nvPr/>
        </p:nvSpPr>
        <p:spPr>
          <a:xfrm>
            <a:off x="628560" y="2075232"/>
            <a:ext cx="1841157" cy="698157"/>
          </a:xfrm>
          <a:prstGeom prst="wedgeRoundRectCallou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</a:rPr>
              <a:t>I really wasted my time watching that movie.</a:t>
            </a:r>
            <a:endParaRPr lang="nl-NL" sz="1200" dirty="0">
              <a:solidFill>
                <a:schemeClr val="tx1"/>
              </a:solidFill>
            </a:endParaRPr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0452A782-A2DF-7CC9-E4D4-DCE8736FE5AD}"/>
              </a:ext>
            </a:extLst>
          </p:cNvPr>
          <p:cNvSpPr/>
          <p:nvPr/>
        </p:nvSpPr>
        <p:spPr>
          <a:xfrm>
            <a:off x="2917105" y="2082982"/>
            <a:ext cx="1841157" cy="698157"/>
          </a:xfrm>
          <a:prstGeom prst="wedgeRoundRectCallou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</a:rPr>
              <a:t>I watched a movie yesterday.</a:t>
            </a:r>
            <a:endParaRPr lang="nl-NL" sz="1200" dirty="0">
              <a:solidFill>
                <a:schemeClr val="tx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F8B7071-604F-4383-AEF9-EB3C36D86E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5431" y="4257451"/>
            <a:ext cx="361969" cy="374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26373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993960"/>
          </a:xfrm>
          <a:prstGeom prst="rect">
            <a:avLst/>
          </a:prstGeom>
          <a:noFill/>
          <a:ln w="0">
            <a:noFill/>
          </a:ln>
        </p:spPr>
        <p:txBody>
          <a:bodyPr lIns="48240" tIns="24120" rIns="48240" bIns="24120" anchor="b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2400" b="0" strike="noStrike" spc="-1" dirty="0">
                <a:solidFill>
                  <a:srgbClr val="000000"/>
                </a:solidFill>
                <a:latin typeface="Calibri Light"/>
              </a:rPr>
              <a:t>Sentiment analysis</a:t>
            </a:r>
            <a:endParaRPr lang="en-BE" sz="2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57" name="PlaceHolder 2"/>
          <p:cNvSpPr>
            <a:spLocks noGrp="1"/>
          </p:cNvSpPr>
          <p:nvPr>
            <p:ph/>
          </p:nvPr>
        </p:nvSpPr>
        <p:spPr>
          <a:xfrm>
            <a:off x="628560" y="1369080"/>
            <a:ext cx="7886520" cy="3263040"/>
          </a:xfrm>
          <a:prstGeom prst="rect">
            <a:avLst/>
          </a:prstGeom>
          <a:noFill/>
          <a:ln w="0">
            <a:noFill/>
          </a:ln>
        </p:spPr>
        <p:txBody>
          <a:bodyPr lIns="48240" tIns="24120" rIns="48240" bIns="24120" anchor="t">
            <a:noAutofit/>
          </a:bodyPr>
          <a:lstStyle/>
          <a:p>
            <a:pPr marL="545400">
              <a:lnSpc>
                <a:spcPct val="90000"/>
              </a:lnSpc>
              <a:spcBef>
                <a:spcPts val="374"/>
              </a:spcBef>
              <a:buNone/>
              <a:tabLst>
                <a:tab pos="0" algn="l"/>
              </a:tabLst>
            </a:pPr>
            <a:endParaRPr lang="en-BE" sz="14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417"/>
              </a:spcBef>
              <a:tabLst>
                <a:tab pos="0" algn="l"/>
              </a:tabLst>
            </a:pPr>
            <a:r>
              <a:rPr lang="en-GB" sz="1400" b="0" strike="noStrike" spc="-1" dirty="0">
                <a:solidFill>
                  <a:srgbClr val="00000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Binary classification (positive - negative)</a:t>
            </a:r>
          </a:p>
          <a:p>
            <a:pPr>
              <a:lnSpc>
                <a:spcPct val="90000"/>
              </a:lnSpc>
              <a:spcBef>
                <a:spcPts val="1417"/>
              </a:spcBef>
              <a:tabLst>
                <a:tab pos="0" algn="l"/>
              </a:tabLst>
            </a:pPr>
            <a:r>
              <a:rPr lang="en-GB" sz="1400" spc="-1" dirty="0">
                <a:solidFill>
                  <a:srgbClr val="00000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Multi-class (positive – negative - neutral )</a:t>
            </a:r>
            <a:endParaRPr lang="en-BE" sz="1400" b="0" strike="noStrike" spc="-1" dirty="0">
              <a:solidFill>
                <a:srgbClr val="000000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>
              <a:lnSpc>
                <a:spcPct val="90000"/>
              </a:lnSpc>
              <a:spcBef>
                <a:spcPts val="1417"/>
              </a:spcBef>
              <a:buNone/>
              <a:tabLst>
                <a:tab pos="0" algn="l"/>
              </a:tabLst>
            </a:pPr>
            <a:endParaRPr lang="en-BE" sz="14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417"/>
              </a:spcBef>
              <a:buNone/>
              <a:tabLst>
                <a:tab pos="0" algn="l"/>
              </a:tabLst>
            </a:pPr>
            <a:endParaRPr lang="en-BE" sz="14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417"/>
              </a:spcBef>
              <a:buNone/>
              <a:tabLst>
                <a:tab pos="0" algn="l"/>
              </a:tabLst>
            </a:pPr>
            <a:endParaRPr lang="en-BE" sz="14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417"/>
              </a:spcBef>
              <a:buNone/>
              <a:tabLst>
                <a:tab pos="0" algn="l"/>
              </a:tabLst>
            </a:pPr>
            <a:endParaRPr lang="en-BE" sz="14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417"/>
              </a:spcBef>
              <a:buNone/>
              <a:tabLst>
                <a:tab pos="0" algn="l"/>
              </a:tabLst>
            </a:pPr>
            <a:endParaRPr lang="en-BE" sz="14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417"/>
              </a:spcBef>
              <a:buNone/>
              <a:tabLst>
                <a:tab pos="0" algn="l"/>
              </a:tabLst>
            </a:pPr>
            <a:endParaRPr lang="en-BE" sz="14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417"/>
              </a:spcBef>
              <a:buNone/>
              <a:tabLst>
                <a:tab pos="0" algn="l"/>
              </a:tabLst>
            </a:pPr>
            <a:endParaRPr lang="en-BE" sz="1400" b="0" strike="noStrike" spc="-1" dirty="0">
              <a:solidFill>
                <a:srgbClr val="000000"/>
              </a:solidFill>
              <a:latin typeface="Calibri"/>
            </a:endParaRPr>
          </a:p>
          <a:p>
            <a:pPr marL="545400">
              <a:lnSpc>
                <a:spcPct val="90000"/>
              </a:lnSpc>
              <a:spcBef>
                <a:spcPts val="374"/>
              </a:spcBef>
              <a:buNone/>
              <a:tabLst>
                <a:tab pos="0" algn="l"/>
              </a:tabLst>
            </a:pPr>
            <a:endParaRPr lang="en-BE" sz="1400" b="0" strike="noStrike" spc="-1" dirty="0">
              <a:solidFill>
                <a:srgbClr val="000000"/>
              </a:solidFill>
              <a:latin typeface="Calibri"/>
            </a:endParaRPr>
          </a:p>
          <a:p>
            <a:pPr marL="545400">
              <a:lnSpc>
                <a:spcPct val="90000"/>
              </a:lnSpc>
              <a:spcBef>
                <a:spcPts val="374"/>
              </a:spcBef>
              <a:buNone/>
              <a:tabLst>
                <a:tab pos="0" algn="l"/>
              </a:tabLst>
            </a:pPr>
            <a:endParaRPr lang="en-BE" sz="1400" b="0" strike="noStrike" spc="-1" dirty="0">
              <a:solidFill>
                <a:srgbClr val="000000"/>
              </a:solidFill>
              <a:latin typeface="Calibri"/>
            </a:endParaRPr>
          </a:p>
          <a:p>
            <a:pPr marL="545400">
              <a:lnSpc>
                <a:spcPct val="90000"/>
              </a:lnSpc>
              <a:spcBef>
                <a:spcPts val="374"/>
              </a:spcBef>
              <a:buNone/>
              <a:tabLst>
                <a:tab pos="0" algn="l"/>
              </a:tabLst>
            </a:pPr>
            <a:endParaRPr lang="en-BE" sz="14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417"/>
              </a:spcBef>
              <a:buNone/>
              <a:tabLst>
                <a:tab pos="0" algn="l"/>
              </a:tabLst>
            </a:pPr>
            <a:endParaRPr lang="en-BE" sz="1400" b="0" strike="noStrike" spc="-1" dirty="0">
              <a:solidFill>
                <a:srgbClr val="000000"/>
              </a:solidFill>
              <a:latin typeface="Calibri"/>
            </a:endParaRPr>
          </a:p>
          <a:p>
            <a:pPr marL="545400">
              <a:lnSpc>
                <a:spcPct val="90000"/>
              </a:lnSpc>
              <a:spcBef>
                <a:spcPts val="374"/>
              </a:spcBef>
              <a:buNone/>
              <a:tabLst>
                <a:tab pos="0" algn="l"/>
              </a:tabLst>
            </a:pPr>
            <a:endParaRPr lang="en-BE" sz="700" b="0" strike="noStrike" spc="-1" dirty="0">
              <a:solidFill>
                <a:srgbClr val="000000"/>
              </a:solidFill>
              <a:latin typeface="Calibri"/>
            </a:endParaRPr>
          </a:p>
          <a:p>
            <a:pPr marL="1002600">
              <a:lnSpc>
                <a:spcPct val="90000"/>
              </a:lnSpc>
              <a:spcBef>
                <a:spcPts val="374"/>
              </a:spcBef>
              <a:buNone/>
              <a:tabLst>
                <a:tab pos="0" algn="l"/>
              </a:tabLst>
            </a:pPr>
            <a:endParaRPr lang="en-BE" sz="7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58" name="PlaceHolder 3"/>
          <p:cNvSpPr>
            <a:spLocks noGrp="1"/>
          </p:cNvSpPr>
          <p:nvPr>
            <p:ph type="sldNum" idx="46"/>
          </p:nvPr>
        </p:nvSpPr>
        <p:spPr>
          <a:xfrm>
            <a:off x="6458040" y="4767120"/>
            <a:ext cx="2057040" cy="2736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pos="0" algn="l"/>
              </a:tabLst>
              <a:defRPr lang="en-GB" sz="900" b="0" strike="noStrike" spc="-1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fld id="{415B430A-8964-4607-84FA-7A3BC6300041}" type="slidenum">
              <a:rPr lang="en-GB" sz="900" b="0" strike="noStrike" spc="-1">
                <a:solidFill>
                  <a:srgbClr val="8B8B8B"/>
                </a:solidFill>
                <a:latin typeface="Calibri"/>
              </a:rPr>
              <a:t>48</a:t>
            </a:fld>
            <a:endParaRPr lang="en-US" sz="900" b="0" strike="noStrike" spc="-1" dirty="0">
              <a:latin typeface="Times New Roman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E350A99-2656-B7D1-DF0B-B46D4EE7FD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8674" y="2733284"/>
            <a:ext cx="3664873" cy="124066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E6AA1F8-6FE5-A0C1-BC89-9FB5EEE7ED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5431" y="4257451"/>
            <a:ext cx="361969" cy="374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31409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993960"/>
          </a:xfrm>
          <a:prstGeom prst="rect">
            <a:avLst/>
          </a:prstGeom>
          <a:noFill/>
          <a:ln w="0">
            <a:noFill/>
          </a:ln>
        </p:spPr>
        <p:txBody>
          <a:bodyPr lIns="48240" tIns="24120" rIns="48240" bIns="24120" anchor="b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2400" b="0" strike="noStrike" spc="-1" dirty="0">
                <a:solidFill>
                  <a:srgbClr val="000000"/>
                </a:solidFill>
                <a:latin typeface="Calibri Light"/>
              </a:rPr>
              <a:t>Sentiment analysis</a:t>
            </a:r>
            <a:endParaRPr lang="en-BE" sz="2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57" name="PlaceHolder 2"/>
          <p:cNvSpPr>
            <a:spLocks noGrp="1"/>
          </p:cNvSpPr>
          <p:nvPr>
            <p:ph/>
          </p:nvPr>
        </p:nvSpPr>
        <p:spPr>
          <a:xfrm>
            <a:off x="628560" y="1369080"/>
            <a:ext cx="7886520" cy="3263040"/>
          </a:xfrm>
          <a:prstGeom prst="rect">
            <a:avLst/>
          </a:prstGeom>
          <a:noFill/>
          <a:ln w="0">
            <a:noFill/>
          </a:ln>
        </p:spPr>
        <p:txBody>
          <a:bodyPr lIns="48240" tIns="24120" rIns="48240" bIns="24120" anchor="t">
            <a:noAutofit/>
          </a:bodyPr>
          <a:lstStyle/>
          <a:p>
            <a:pPr marL="545400">
              <a:lnSpc>
                <a:spcPct val="90000"/>
              </a:lnSpc>
              <a:spcBef>
                <a:spcPts val="374"/>
              </a:spcBef>
              <a:buNone/>
              <a:tabLst>
                <a:tab pos="0" algn="l"/>
              </a:tabLst>
            </a:pPr>
            <a:endParaRPr lang="en-BE" sz="14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417"/>
              </a:spcBef>
              <a:tabLst>
                <a:tab pos="0" algn="l"/>
              </a:tabLst>
            </a:pPr>
            <a:r>
              <a:rPr lang="en-GB" sz="1400" b="0" strike="noStrike" spc="-1" dirty="0">
                <a:solidFill>
                  <a:srgbClr val="00000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Binary classification (positive - negative)</a:t>
            </a:r>
          </a:p>
          <a:p>
            <a:pPr>
              <a:lnSpc>
                <a:spcPct val="90000"/>
              </a:lnSpc>
              <a:spcBef>
                <a:spcPts val="1417"/>
              </a:spcBef>
              <a:tabLst>
                <a:tab pos="0" algn="l"/>
              </a:tabLst>
            </a:pPr>
            <a:r>
              <a:rPr lang="en-GB" sz="1400" spc="-1" dirty="0">
                <a:solidFill>
                  <a:srgbClr val="00000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Multi-class (positive – neutral - negative)</a:t>
            </a:r>
          </a:p>
          <a:p>
            <a:pPr>
              <a:lnSpc>
                <a:spcPct val="90000"/>
              </a:lnSpc>
              <a:spcBef>
                <a:spcPts val="1417"/>
              </a:spcBef>
              <a:tabLst>
                <a:tab pos="0" algn="l"/>
              </a:tabLst>
            </a:pPr>
            <a:r>
              <a:rPr lang="en-GB" sz="1400" b="0" strike="noStrike" spc="-1" dirty="0">
                <a:solidFill>
                  <a:srgbClr val="00000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Fine-grain (very- positive – positive – neutral – negative – very negative)</a:t>
            </a:r>
          </a:p>
          <a:p>
            <a:pPr>
              <a:lnSpc>
                <a:spcPct val="90000"/>
              </a:lnSpc>
              <a:spcBef>
                <a:spcPts val="1417"/>
              </a:spcBef>
              <a:tabLst>
                <a:tab pos="0" algn="l"/>
              </a:tabLst>
            </a:pPr>
            <a:r>
              <a:rPr lang="en-GB" sz="1400" spc="-1" dirty="0">
                <a:solidFill>
                  <a:srgbClr val="00000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Depending on the data set and how it is labelled</a:t>
            </a:r>
            <a:endParaRPr lang="en-BE" sz="1400" b="0" strike="noStrike" spc="-1" dirty="0">
              <a:solidFill>
                <a:srgbClr val="000000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>
              <a:lnSpc>
                <a:spcPct val="90000"/>
              </a:lnSpc>
              <a:spcBef>
                <a:spcPts val="1417"/>
              </a:spcBef>
              <a:buNone/>
              <a:tabLst>
                <a:tab pos="0" algn="l"/>
              </a:tabLst>
            </a:pPr>
            <a:endParaRPr lang="en-BE" sz="14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417"/>
              </a:spcBef>
              <a:buNone/>
              <a:tabLst>
                <a:tab pos="0" algn="l"/>
              </a:tabLst>
            </a:pPr>
            <a:endParaRPr lang="en-BE" sz="14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417"/>
              </a:spcBef>
              <a:buNone/>
              <a:tabLst>
                <a:tab pos="0" algn="l"/>
              </a:tabLst>
            </a:pPr>
            <a:endParaRPr lang="en-BE" sz="14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417"/>
              </a:spcBef>
              <a:buNone/>
              <a:tabLst>
                <a:tab pos="0" algn="l"/>
              </a:tabLst>
            </a:pPr>
            <a:endParaRPr lang="en-BE" sz="14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417"/>
              </a:spcBef>
              <a:buNone/>
              <a:tabLst>
                <a:tab pos="0" algn="l"/>
              </a:tabLst>
            </a:pPr>
            <a:endParaRPr lang="en-BE" sz="14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417"/>
              </a:spcBef>
              <a:buNone/>
              <a:tabLst>
                <a:tab pos="0" algn="l"/>
              </a:tabLst>
            </a:pPr>
            <a:endParaRPr lang="en-BE" sz="14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417"/>
              </a:spcBef>
              <a:buNone/>
              <a:tabLst>
                <a:tab pos="0" algn="l"/>
              </a:tabLst>
            </a:pPr>
            <a:endParaRPr lang="en-BE" sz="1400" b="0" strike="noStrike" spc="-1" dirty="0">
              <a:solidFill>
                <a:srgbClr val="000000"/>
              </a:solidFill>
              <a:latin typeface="Calibri"/>
            </a:endParaRPr>
          </a:p>
          <a:p>
            <a:pPr marL="545400">
              <a:lnSpc>
                <a:spcPct val="90000"/>
              </a:lnSpc>
              <a:spcBef>
                <a:spcPts val="374"/>
              </a:spcBef>
              <a:buNone/>
              <a:tabLst>
                <a:tab pos="0" algn="l"/>
              </a:tabLst>
            </a:pPr>
            <a:endParaRPr lang="en-BE" sz="1400" b="0" strike="noStrike" spc="-1" dirty="0">
              <a:solidFill>
                <a:srgbClr val="000000"/>
              </a:solidFill>
              <a:latin typeface="Calibri"/>
            </a:endParaRPr>
          </a:p>
          <a:p>
            <a:pPr marL="545400">
              <a:lnSpc>
                <a:spcPct val="90000"/>
              </a:lnSpc>
              <a:spcBef>
                <a:spcPts val="374"/>
              </a:spcBef>
              <a:buNone/>
              <a:tabLst>
                <a:tab pos="0" algn="l"/>
              </a:tabLst>
            </a:pPr>
            <a:endParaRPr lang="en-BE" sz="1400" b="0" strike="noStrike" spc="-1" dirty="0">
              <a:solidFill>
                <a:srgbClr val="000000"/>
              </a:solidFill>
              <a:latin typeface="Calibri"/>
            </a:endParaRPr>
          </a:p>
          <a:p>
            <a:pPr marL="545400">
              <a:lnSpc>
                <a:spcPct val="90000"/>
              </a:lnSpc>
              <a:spcBef>
                <a:spcPts val="374"/>
              </a:spcBef>
              <a:buNone/>
              <a:tabLst>
                <a:tab pos="0" algn="l"/>
              </a:tabLst>
            </a:pPr>
            <a:endParaRPr lang="en-BE" sz="14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417"/>
              </a:spcBef>
              <a:buNone/>
              <a:tabLst>
                <a:tab pos="0" algn="l"/>
              </a:tabLst>
            </a:pPr>
            <a:endParaRPr lang="en-BE" sz="1400" b="0" strike="noStrike" spc="-1" dirty="0">
              <a:solidFill>
                <a:srgbClr val="000000"/>
              </a:solidFill>
              <a:latin typeface="Calibri"/>
            </a:endParaRPr>
          </a:p>
          <a:p>
            <a:pPr marL="545400">
              <a:lnSpc>
                <a:spcPct val="90000"/>
              </a:lnSpc>
              <a:spcBef>
                <a:spcPts val="374"/>
              </a:spcBef>
              <a:buNone/>
              <a:tabLst>
                <a:tab pos="0" algn="l"/>
              </a:tabLst>
            </a:pPr>
            <a:endParaRPr lang="en-BE" sz="700" b="0" strike="noStrike" spc="-1" dirty="0">
              <a:solidFill>
                <a:srgbClr val="000000"/>
              </a:solidFill>
              <a:latin typeface="Calibri"/>
            </a:endParaRPr>
          </a:p>
          <a:p>
            <a:pPr marL="1002600">
              <a:lnSpc>
                <a:spcPct val="90000"/>
              </a:lnSpc>
              <a:spcBef>
                <a:spcPts val="374"/>
              </a:spcBef>
              <a:buNone/>
              <a:tabLst>
                <a:tab pos="0" algn="l"/>
              </a:tabLst>
            </a:pPr>
            <a:endParaRPr lang="en-BE" sz="7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58" name="PlaceHolder 3"/>
          <p:cNvSpPr>
            <a:spLocks noGrp="1"/>
          </p:cNvSpPr>
          <p:nvPr>
            <p:ph type="sldNum" idx="46"/>
          </p:nvPr>
        </p:nvSpPr>
        <p:spPr>
          <a:xfrm>
            <a:off x="6458040" y="4767120"/>
            <a:ext cx="2057040" cy="2736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pos="0" algn="l"/>
              </a:tabLst>
              <a:defRPr lang="en-GB" sz="900" b="0" strike="noStrike" spc="-1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fld id="{415B430A-8964-4607-84FA-7A3BC6300041}" type="slidenum">
              <a:rPr lang="en-GB" sz="900" b="0" strike="noStrike" spc="-1">
                <a:solidFill>
                  <a:srgbClr val="8B8B8B"/>
                </a:solidFill>
                <a:latin typeface="Calibri"/>
              </a:rPr>
              <a:t>49</a:t>
            </a:fld>
            <a:endParaRPr lang="en-US" sz="900" b="0" strike="noStrike" spc="-1" dirty="0">
              <a:latin typeface="Times New Roman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9F459B-8026-57ED-7BF6-9A275FC69D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 flipV="1">
            <a:off x="1334530" y="3568134"/>
            <a:ext cx="4639962" cy="86627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75B9043-9B9A-BA72-6DF2-95F0513211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5431" y="4257451"/>
            <a:ext cx="361969" cy="374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0842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993960"/>
          </a:xfrm>
          <a:prstGeom prst="rect">
            <a:avLst/>
          </a:prstGeom>
          <a:noFill/>
          <a:ln w="0">
            <a:noFill/>
          </a:ln>
        </p:spPr>
        <p:txBody>
          <a:bodyPr lIns="48240" tIns="24120" rIns="48240" bIns="24120" anchor="b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2400" b="0" strike="noStrike" spc="-1" dirty="0">
                <a:solidFill>
                  <a:srgbClr val="000000"/>
                </a:solidFill>
                <a:latin typeface="Calibri Light"/>
              </a:rPr>
              <a:t>Machine learning</a:t>
            </a:r>
            <a:endParaRPr lang="en-BE" sz="2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/>
          </p:nvPr>
        </p:nvSpPr>
        <p:spPr>
          <a:xfrm>
            <a:off x="628560" y="1369080"/>
            <a:ext cx="7886520" cy="3263040"/>
          </a:xfrm>
          <a:prstGeom prst="rect">
            <a:avLst/>
          </a:prstGeom>
          <a:noFill/>
          <a:ln w="0">
            <a:noFill/>
          </a:ln>
        </p:spPr>
        <p:txBody>
          <a:bodyPr lIns="48240" tIns="24120" rIns="48240" bIns="24120" anchor="t">
            <a:noAutofit/>
          </a:bodyPr>
          <a:lstStyle/>
          <a:p>
            <a:pPr marL="545400">
              <a:lnSpc>
                <a:spcPct val="90000"/>
              </a:lnSpc>
              <a:spcBef>
                <a:spcPts val="374"/>
              </a:spcBef>
              <a:buNone/>
              <a:tabLst>
                <a:tab pos="0" algn="l"/>
              </a:tabLst>
            </a:pPr>
            <a:endParaRPr lang="en-BE" sz="700" b="0" strike="noStrike" spc="-1">
              <a:solidFill>
                <a:srgbClr val="000000"/>
              </a:solidFill>
              <a:latin typeface="Calibri"/>
            </a:endParaRPr>
          </a:p>
          <a:p>
            <a:pPr marL="1002600">
              <a:lnSpc>
                <a:spcPct val="90000"/>
              </a:lnSpc>
              <a:spcBef>
                <a:spcPts val="374"/>
              </a:spcBef>
              <a:buNone/>
              <a:tabLst>
                <a:tab pos="0" algn="l"/>
              </a:tabLst>
            </a:pPr>
            <a:endParaRPr lang="en-BE" sz="7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 type="sldNum" idx="6"/>
          </p:nvPr>
        </p:nvSpPr>
        <p:spPr>
          <a:xfrm>
            <a:off x="6458040" y="4767120"/>
            <a:ext cx="2057040" cy="2736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pos="0" algn="l"/>
              </a:tabLst>
              <a:defRPr lang="en-GB" sz="900" b="0" strike="noStrike" spc="-1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fld id="{F711CCB8-BC07-46CF-8189-34EA8D3CD748}" type="slidenum">
              <a:rPr lang="en-GB" sz="900" b="0" strike="noStrike" spc="-1">
                <a:solidFill>
                  <a:srgbClr val="8B8B8B"/>
                </a:solidFill>
                <a:latin typeface="Calibri"/>
              </a:rPr>
              <a:t>5</a:t>
            </a:fld>
            <a:endParaRPr lang="en-US" sz="900" b="0" strike="noStrike" spc="-1" dirty="0">
              <a:latin typeface="Times New Roman"/>
            </a:endParaRPr>
          </a:p>
        </p:txBody>
      </p:sp>
      <p:pic>
        <p:nvPicPr>
          <p:cNvPr id="100" name="Picture 4"/>
          <p:cNvPicPr/>
          <p:nvPr/>
        </p:nvPicPr>
        <p:blipFill>
          <a:blip r:embed="rId2"/>
          <a:stretch/>
        </p:blipFill>
        <p:spPr>
          <a:xfrm>
            <a:off x="744120" y="1559160"/>
            <a:ext cx="6742080" cy="2883240"/>
          </a:xfrm>
          <a:prstGeom prst="rect">
            <a:avLst/>
          </a:prstGeom>
          <a:ln w="0"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5A8BF0B-6C42-AA20-86EE-BDD364BE00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5431" y="4257451"/>
            <a:ext cx="361969" cy="374669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917F5DC-D008-EAA3-F0E8-0F253EBF0D24}"/>
              </a:ext>
            </a:extLst>
          </p:cNvPr>
          <p:cNvCxnSpPr>
            <a:cxnSpLocks/>
          </p:cNvCxnSpPr>
          <p:nvPr/>
        </p:nvCxnSpPr>
        <p:spPr>
          <a:xfrm flipH="1">
            <a:off x="1924259" y="2100105"/>
            <a:ext cx="1663003" cy="20699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FE28011-F7C2-A56E-61E9-EE858AC85314}"/>
              </a:ext>
            </a:extLst>
          </p:cNvPr>
          <p:cNvCxnSpPr>
            <a:cxnSpLocks/>
          </p:cNvCxnSpPr>
          <p:nvPr/>
        </p:nvCxnSpPr>
        <p:spPr>
          <a:xfrm flipH="1">
            <a:off x="1924259" y="3552092"/>
            <a:ext cx="1663003" cy="6179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A57C1DC-F656-F905-ECA2-BACEA4634568}"/>
              </a:ext>
            </a:extLst>
          </p:cNvPr>
          <p:cNvSpPr txBox="1"/>
          <p:nvPr/>
        </p:nvSpPr>
        <p:spPr>
          <a:xfrm>
            <a:off x="836537" y="4175869"/>
            <a:ext cx="50536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rgbClr val="002060"/>
                </a:solidFill>
              </a:rPr>
              <a:t>Transformer model</a:t>
            </a:r>
          </a:p>
          <a:p>
            <a:r>
              <a:rPr lang="en-GB" b="1" dirty="0">
                <a:solidFill>
                  <a:srgbClr val="002060"/>
                </a:solidFill>
              </a:rPr>
              <a:t>For downstream NLP task : semi-supervised</a:t>
            </a:r>
            <a:endParaRPr lang="nl-NL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206110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993960"/>
          </a:xfrm>
          <a:prstGeom prst="rect">
            <a:avLst/>
          </a:prstGeom>
          <a:noFill/>
          <a:ln w="0">
            <a:noFill/>
          </a:ln>
        </p:spPr>
        <p:txBody>
          <a:bodyPr lIns="48240" tIns="24120" rIns="48240" bIns="24120" anchor="b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2400" b="0" strike="noStrike" spc="-1" dirty="0">
                <a:solidFill>
                  <a:srgbClr val="000000"/>
                </a:solidFill>
                <a:latin typeface="Calibri Light"/>
              </a:rPr>
              <a:t>Sentiment analysis</a:t>
            </a:r>
            <a:endParaRPr lang="en-BE" sz="2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57" name="PlaceHolder 2"/>
          <p:cNvSpPr>
            <a:spLocks noGrp="1"/>
          </p:cNvSpPr>
          <p:nvPr>
            <p:ph/>
          </p:nvPr>
        </p:nvSpPr>
        <p:spPr>
          <a:xfrm>
            <a:off x="628560" y="1369080"/>
            <a:ext cx="7886520" cy="3263040"/>
          </a:xfrm>
          <a:prstGeom prst="rect">
            <a:avLst/>
          </a:prstGeom>
          <a:noFill/>
          <a:ln w="0">
            <a:noFill/>
          </a:ln>
        </p:spPr>
        <p:txBody>
          <a:bodyPr lIns="48240" tIns="24120" rIns="48240" bIns="24120" anchor="t">
            <a:noAutofit/>
          </a:bodyPr>
          <a:lstStyle/>
          <a:p>
            <a:pPr marL="545400">
              <a:lnSpc>
                <a:spcPct val="90000"/>
              </a:lnSpc>
              <a:spcBef>
                <a:spcPts val="374"/>
              </a:spcBef>
              <a:buNone/>
              <a:tabLst>
                <a:tab pos="0" algn="l"/>
              </a:tabLst>
            </a:pPr>
            <a:endParaRPr lang="en-BE" sz="14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417"/>
              </a:spcBef>
              <a:tabLst>
                <a:tab pos="0" algn="l"/>
              </a:tabLst>
            </a:pPr>
            <a:r>
              <a:rPr lang="en-GB" sz="1400" b="1" strike="noStrike" spc="-1" dirty="0">
                <a:solidFill>
                  <a:srgbClr val="00000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Binary classification (positive - negative)</a:t>
            </a:r>
          </a:p>
          <a:p>
            <a:pPr>
              <a:lnSpc>
                <a:spcPct val="90000"/>
              </a:lnSpc>
              <a:spcBef>
                <a:spcPts val="1417"/>
              </a:spcBef>
              <a:tabLst>
                <a:tab pos="0" algn="l"/>
              </a:tabLst>
            </a:pPr>
            <a:r>
              <a:rPr lang="en-GB" sz="1400" b="1" spc="-1" dirty="0">
                <a:solidFill>
                  <a:srgbClr val="00000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Multi-class (positive – neutral - negative)</a:t>
            </a:r>
          </a:p>
          <a:p>
            <a:pPr>
              <a:lnSpc>
                <a:spcPct val="90000"/>
              </a:lnSpc>
              <a:spcBef>
                <a:spcPts val="1417"/>
              </a:spcBef>
              <a:tabLst>
                <a:tab pos="0" algn="l"/>
              </a:tabLst>
            </a:pPr>
            <a:r>
              <a:rPr lang="en-GB" sz="1400" b="0" strike="noStrike" spc="-1" dirty="0">
                <a:solidFill>
                  <a:srgbClr val="00000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Fine-grain (very- positive – positive – neutral – negative – very negative)</a:t>
            </a:r>
          </a:p>
          <a:p>
            <a:pPr>
              <a:lnSpc>
                <a:spcPct val="90000"/>
              </a:lnSpc>
              <a:spcBef>
                <a:spcPts val="1417"/>
              </a:spcBef>
              <a:tabLst>
                <a:tab pos="0" algn="l"/>
              </a:tabLst>
            </a:pPr>
            <a:r>
              <a:rPr lang="en-GB" sz="1400" spc="-1" dirty="0">
                <a:solidFill>
                  <a:srgbClr val="00000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Depending on the data set and how it is labeled</a:t>
            </a:r>
            <a:endParaRPr lang="en-BE" sz="1400" b="0" strike="noStrike" spc="-1" dirty="0">
              <a:solidFill>
                <a:srgbClr val="000000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>
              <a:lnSpc>
                <a:spcPct val="90000"/>
              </a:lnSpc>
              <a:spcBef>
                <a:spcPts val="1417"/>
              </a:spcBef>
              <a:buNone/>
              <a:tabLst>
                <a:tab pos="0" algn="l"/>
              </a:tabLst>
            </a:pPr>
            <a:endParaRPr lang="en-BE" sz="1400" b="0" strike="noStrike" spc="-1" dirty="0">
              <a:solidFill>
                <a:srgbClr val="000000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>
              <a:lnSpc>
                <a:spcPct val="90000"/>
              </a:lnSpc>
              <a:spcBef>
                <a:spcPts val="1417"/>
              </a:spcBef>
              <a:buNone/>
              <a:tabLst>
                <a:tab pos="0" algn="l"/>
              </a:tabLst>
            </a:pPr>
            <a:endParaRPr lang="en-BE" sz="1400" b="0" strike="noStrike" spc="-1" dirty="0">
              <a:solidFill>
                <a:srgbClr val="000000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>
              <a:lnSpc>
                <a:spcPct val="90000"/>
              </a:lnSpc>
              <a:spcBef>
                <a:spcPts val="1417"/>
              </a:spcBef>
              <a:buNone/>
              <a:tabLst>
                <a:tab pos="0" algn="l"/>
              </a:tabLst>
            </a:pPr>
            <a:endParaRPr lang="en-BE" sz="14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417"/>
              </a:spcBef>
              <a:buNone/>
              <a:tabLst>
                <a:tab pos="0" algn="l"/>
              </a:tabLst>
            </a:pPr>
            <a:endParaRPr lang="en-BE" sz="14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417"/>
              </a:spcBef>
              <a:buNone/>
              <a:tabLst>
                <a:tab pos="0" algn="l"/>
              </a:tabLst>
            </a:pPr>
            <a:endParaRPr lang="en-BE" sz="14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417"/>
              </a:spcBef>
              <a:buNone/>
              <a:tabLst>
                <a:tab pos="0" algn="l"/>
              </a:tabLst>
            </a:pPr>
            <a:endParaRPr lang="en-BE" sz="14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417"/>
              </a:spcBef>
              <a:buNone/>
              <a:tabLst>
                <a:tab pos="0" algn="l"/>
              </a:tabLst>
            </a:pPr>
            <a:endParaRPr lang="en-BE" sz="1400" b="0" strike="noStrike" spc="-1" dirty="0">
              <a:solidFill>
                <a:srgbClr val="000000"/>
              </a:solidFill>
              <a:latin typeface="Calibri"/>
            </a:endParaRPr>
          </a:p>
          <a:p>
            <a:pPr marL="545400">
              <a:lnSpc>
                <a:spcPct val="90000"/>
              </a:lnSpc>
              <a:spcBef>
                <a:spcPts val="374"/>
              </a:spcBef>
              <a:buNone/>
              <a:tabLst>
                <a:tab pos="0" algn="l"/>
              </a:tabLst>
            </a:pPr>
            <a:endParaRPr lang="en-BE" sz="1400" b="0" strike="noStrike" spc="-1" dirty="0">
              <a:solidFill>
                <a:srgbClr val="000000"/>
              </a:solidFill>
              <a:latin typeface="Calibri"/>
            </a:endParaRPr>
          </a:p>
          <a:p>
            <a:pPr marL="545400">
              <a:lnSpc>
                <a:spcPct val="90000"/>
              </a:lnSpc>
              <a:spcBef>
                <a:spcPts val="374"/>
              </a:spcBef>
              <a:buNone/>
              <a:tabLst>
                <a:tab pos="0" algn="l"/>
              </a:tabLst>
            </a:pPr>
            <a:endParaRPr lang="en-BE" sz="1400" b="0" strike="noStrike" spc="-1" dirty="0">
              <a:solidFill>
                <a:srgbClr val="000000"/>
              </a:solidFill>
              <a:latin typeface="Calibri"/>
            </a:endParaRPr>
          </a:p>
          <a:p>
            <a:pPr marL="545400">
              <a:lnSpc>
                <a:spcPct val="90000"/>
              </a:lnSpc>
              <a:spcBef>
                <a:spcPts val="374"/>
              </a:spcBef>
              <a:buNone/>
              <a:tabLst>
                <a:tab pos="0" algn="l"/>
              </a:tabLst>
            </a:pPr>
            <a:endParaRPr lang="en-BE" sz="14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417"/>
              </a:spcBef>
              <a:buNone/>
              <a:tabLst>
                <a:tab pos="0" algn="l"/>
              </a:tabLst>
            </a:pPr>
            <a:endParaRPr lang="en-BE" sz="1400" b="0" strike="noStrike" spc="-1" dirty="0">
              <a:solidFill>
                <a:srgbClr val="000000"/>
              </a:solidFill>
              <a:latin typeface="Calibri"/>
            </a:endParaRPr>
          </a:p>
          <a:p>
            <a:pPr marL="545400">
              <a:lnSpc>
                <a:spcPct val="90000"/>
              </a:lnSpc>
              <a:spcBef>
                <a:spcPts val="374"/>
              </a:spcBef>
              <a:buNone/>
              <a:tabLst>
                <a:tab pos="0" algn="l"/>
              </a:tabLst>
            </a:pPr>
            <a:endParaRPr lang="en-BE" sz="700" b="0" strike="noStrike" spc="-1" dirty="0">
              <a:solidFill>
                <a:srgbClr val="000000"/>
              </a:solidFill>
              <a:latin typeface="Calibri"/>
            </a:endParaRPr>
          </a:p>
          <a:p>
            <a:pPr marL="1002600">
              <a:lnSpc>
                <a:spcPct val="90000"/>
              </a:lnSpc>
              <a:spcBef>
                <a:spcPts val="374"/>
              </a:spcBef>
              <a:buNone/>
              <a:tabLst>
                <a:tab pos="0" algn="l"/>
              </a:tabLst>
            </a:pPr>
            <a:endParaRPr lang="en-BE" sz="7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58" name="PlaceHolder 3"/>
          <p:cNvSpPr>
            <a:spLocks noGrp="1"/>
          </p:cNvSpPr>
          <p:nvPr>
            <p:ph type="sldNum" idx="46"/>
          </p:nvPr>
        </p:nvSpPr>
        <p:spPr>
          <a:xfrm>
            <a:off x="6458040" y="4767120"/>
            <a:ext cx="2057040" cy="2736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pos="0" algn="l"/>
              </a:tabLst>
              <a:defRPr lang="en-GB" sz="900" b="0" strike="noStrike" spc="-1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fld id="{415B430A-8964-4607-84FA-7A3BC6300041}" type="slidenum">
              <a:rPr lang="en-GB" sz="900" b="0" strike="noStrike" spc="-1">
                <a:solidFill>
                  <a:srgbClr val="8B8B8B"/>
                </a:solidFill>
                <a:latin typeface="Calibri"/>
              </a:rPr>
              <a:t>50</a:t>
            </a:fld>
            <a:endParaRPr lang="en-US" sz="900" b="0" strike="noStrike" spc="-1" dirty="0">
              <a:latin typeface="Times New Roman"/>
            </a:endParaRPr>
          </a:p>
        </p:txBody>
      </p:sp>
      <p:sp>
        <p:nvSpPr>
          <p:cNvPr id="2" name="Right Brace 1">
            <a:extLst>
              <a:ext uri="{FF2B5EF4-FFF2-40B4-BE49-F238E27FC236}">
                <a16:creationId xmlns:a16="http://schemas.microsoft.com/office/drawing/2014/main" id="{B5567EA8-727E-BFAE-1E7F-EB9353330E82}"/>
              </a:ext>
            </a:extLst>
          </p:cNvPr>
          <p:cNvSpPr/>
          <p:nvPr/>
        </p:nvSpPr>
        <p:spPr>
          <a:xfrm>
            <a:off x="4510216" y="1834978"/>
            <a:ext cx="61784" cy="56223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753C6A-86B8-4463-F25C-69E69BD64BAB}"/>
              </a:ext>
            </a:extLst>
          </p:cNvPr>
          <p:cNvSpPr txBox="1"/>
          <p:nvPr/>
        </p:nvSpPr>
        <p:spPr>
          <a:xfrm>
            <a:off x="5230167" y="1884066"/>
            <a:ext cx="3180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Pre-trained 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+ fine-tuned model </a:t>
            </a:r>
            <a:endParaRPr lang="nl-NL" dirty="0">
              <a:solidFill>
                <a:schemeClr val="bg1">
                  <a:lumMod val="75000"/>
                </a:schemeClr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C55885-BBEB-63FD-FC24-AE048C0926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862" y="3213874"/>
            <a:ext cx="4189424" cy="14182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1C33B73-DF1F-C739-8008-1DEDFA0800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5431" y="4257451"/>
            <a:ext cx="361969" cy="374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262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993960"/>
          </a:xfrm>
          <a:prstGeom prst="rect">
            <a:avLst/>
          </a:prstGeom>
          <a:noFill/>
          <a:ln w="0">
            <a:noFill/>
          </a:ln>
        </p:spPr>
        <p:txBody>
          <a:bodyPr lIns="48240" tIns="24120" rIns="48240" bIns="24120" anchor="b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2400" b="0" strike="noStrike" spc="-1" dirty="0">
                <a:solidFill>
                  <a:srgbClr val="000000"/>
                </a:solidFill>
                <a:latin typeface="Calibri Light"/>
              </a:rPr>
              <a:t>Usefulness of sentiment analysis</a:t>
            </a:r>
            <a:endParaRPr lang="en-BE" sz="2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57" name="PlaceHolder 2"/>
          <p:cNvSpPr>
            <a:spLocks noGrp="1"/>
          </p:cNvSpPr>
          <p:nvPr>
            <p:ph/>
          </p:nvPr>
        </p:nvSpPr>
        <p:spPr>
          <a:xfrm>
            <a:off x="628560" y="1369080"/>
            <a:ext cx="7886520" cy="3263040"/>
          </a:xfrm>
          <a:prstGeom prst="rect">
            <a:avLst/>
          </a:prstGeom>
          <a:noFill/>
          <a:ln w="0">
            <a:noFill/>
          </a:ln>
        </p:spPr>
        <p:txBody>
          <a:bodyPr lIns="48240" tIns="24120" rIns="48240" bIns="24120" anchor="t">
            <a:noAutofit/>
          </a:bodyPr>
          <a:lstStyle/>
          <a:p>
            <a:pPr marL="545400">
              <a:lnSpc>
                <a:spcPct val="90000"/>
              </a:lnSpc>
              <a:spcBef>
                <a:spcPts val="374"/>
              </a:spcBef>
              <a:buNone/>
              <a:tabLst>
                <a:tab pos="0" algn="l"/>
              </a:tabLst>
            </a:pPr>
            <a:endParaRPr lang="en-BE" sz="14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417"/>
              </a:spcBef>
              <a:tabLst>
                <a:tab pos="0" algn="l"/>
              </a:tabLst>
            </a:pPr>
            <a:r>
              <a:rPr lang="en-GB" sz="1400" strike="noStrike" spc="-1" dirty="0">
                <a:solidFill>
                  <a:srgbClr val="00000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Analyse sentiment in twitter, facebook messages, social media</a:t>
            </a:r>
          </a:p>
          <a:p>
            <a:pPr>
              <a:lnSpc>
                <a:spcPct val="90000"/>
              </a:lnSpc>
              <a:spcBef>
                <a:spcPts val="1417"/>
              </a:spcBef>
              <a:tabLst>
                <a:tab pos="0" algn="l"/>
              </a:tabLst>
            </a:pPr>
            <a:r>
              <a:rPr lang="en-GB" sz="1400" strike="noStrike" spc="-1" dirty="0">
                <a:solidFill>
                  <a:srgbClr val="00000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For business : </a:t>
            </a:r>
          </a:p>
          <a:p>
            <a:pPr lvl="1">
              <a:spcBef>
                <a:spcPts val="1417"/>
              </a:spcBef>
              <a:buFont typeface="Courier New" panose="02070309020205020404" pitchFamily="49" charset="0"/>
              <a:buChar char="o"/>
              <a:tabLst>
                <a:tab pos="0" algn="l"/>
              </a:tabLst>
            </a:pPr>
            <a:r>
              <a:rPr lang="en-GB" sz="1400" strike="noStrike" spc="-1" dirty="0">
                <a:solidFill>
                  <a:srgbClr val="00000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predict financial t</a:t>
            </a:r>
            <a:r>
              <a:rPr lang="en-GB" sz="1400" spc="-1" dirty="0">
                <a:solidFill>
                  <a:srgbClr val="00000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rends, buy or sell actions</a:t>
            </a:r>
          </a:p>
          <a:p>
            <a:pPr lvl="1">
              <a:spcBef>
                <a:spcPts val="1417"/>
              </a:spcBef>
              <a:buFont typeface="Courier New" panose="02070309020205020404" pitchFamily="49" charset="0"/>
              <a:buChar char="o"/>
              <a:tabLst>
                <a:tab pos="0" algn="l"/>
              </a:tabLst>
            </a:pPr>
            <a:r>
              <a:rPr lang="en-GB" sz="1400" spc="-1" dirty="0">
                <a:solidFill>
                  <a:srgbClr val="00000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Analyse your competitors</a:t>
            </a:r>
          </a:p>
          <a:p>
            <a:pPr lvl="1">
              <a:spcBef>
                <a:spcPts val="1417"/>
              </a:spcBef>
              <a:buFont typeface="Courier New" panose="02070309020205020404" pitchFamily="49" charset="0"/>
              <a:buChar char="o"/>
              <a:tabLst>
                <a:tab pos="0" algn="l"/>
              </a:tabLst>
            </a:pPr>
            <a:r>
              <a:rPr lang="en-GB" sz="1400" spc="-1" dirty="0">
                <a:solidFill>
                  <a:srgbClr val="00000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Customer satisfaction analysis</a:t>
            </a:r>
          </a:p>
          <a:p>
            <a:pPr>
              <a:lnSpc>
                <a:spcPct val="90000"/>
              </a:lnSpc>
              <a:spcBef>
                <a:spcPts val="1417"/>
              </a:spcBef>
              <a:tabLst>
                <a:tab pos="0" algn="l"/>
              </a:tabLst>
            </a:pPr>
            <a:r>
              <a:rPr lang="en-GB" sz="1400" strike="noStrike" spc="-1" dirty="0">
                <a:solidFill>
                  <a:srgbClr val="00000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Reports analysing sentiment over time</a:t>
            </a:r>
          </a:p>
          <a:p>
            <a:pPr>
              <a:lnSpc>
                <a:spcPct val="90000"/>
              </a:lnSpc>
              <a:spcBef>
                <a:spcPts val="1417"/>
              </a:spcBef>
              <a:buNone/>
              <a:tabLst>
                <a:tab pos="0" algn="l"/>
              </a:tabLst>
            </a:pPr>
            <a:endParaRPr lang="en-BE" sz="14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417"/>
              </a:spcBef>
              <a:buNone/>
              <a:tabLst>
                <a:tab pos="0" algn="l"/>
              </a:tabLst>
            </a:pPr>
            <a:endParaRPr lang="en-BE" sz="14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417"/>
              </a:spcBef>
              <a:buNone/>
              <a:tabLst>
                <a:tab pos="0" algn="l"/>
              </a:tabLst>
            </a:pPr>
            <a:endParaRPr lang="en-BE" sz="14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417"/>
              </a:spcBef>
              <a:buNone/>
              <a:tabLst>
                <a:tab pos="0" algn="l"/>
              </a:tabLst>
            </a:pPr>
            <a:endParaRPr lang="en-BE" sz="14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417"/>
              </a:spcBef>
              <a:buNone/>
              <a:tabLst>
                <a:tab pos="0" algn="l"/>
              </a:tabLst>
            </a:pPr>
            <a:endParaRPr lang="en-BE" sz="14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417"/>
              </a:spcBef>
              <a:buNone/>
              <a:tabLst>
                <a:tab pos="0" algn="l"/>
              </a:tabLst>
            </a:pPr>
            <a:endParaRPr lang="en-BE" sz="14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417"/>
              </a:spcBef>
              <a:buNone/>
              <a:tabLst>
                <a:tab pos="0" algn="l"/>
              </a:tabLst>
            </a:pPr>
            <a:endParaRPr lang="en-BE" sz="1400" b="0" strike="noStrike" spc="-1" dirty="0">
              <a:solidFill>
                <a:srgbClr val="000000"/>
              </a:solidFill>
              <a:latin typeface="Calibri"/>
            </a:endParaRPr>
          </a:p>
          <a:p>
            <a:pPr marL="545400">
              <a:lnSpc>
                <a:spcPct val="90000"/>
              </a:lnSpc>
              <a:spcBef>
                <a:spcPts val="374"/>
              </a:spcBef>
              <a:buNone/>
              <a:tabLst>
                <a:tab pos="0" algn="l"/>
              </a:tabLst>
            </a:pPr>
            <a:endParaRPr lang="en-BE" sz="1400" b="0" strike="noStrike" spc="-1" dirty="0">
              <a:solidFill>
                <a:srgbClr val="000000"/>
              </a:solidFill>
              <a:latin typeface="Calibri"/>
            </a:endParaRPr>
          </a:p>
          <a:p>
            <a:pPr marL="545400">
              <a:lnSpc>
                <a:spcPct val="90000"/>
              </a:lnSpc>
              <a:spcBef>
                <a:spcPts val="374"/>
              </a:spcBef>
              <a:buNone/>
              <a:tabLst>
                <a:tab pos="0" algn="l"/>
              </a:tabLst>
            </a:pPr>
            <a:endParaRPr lang="en-BE" sz="1400" b="0" strike="noStrike" spc="-1" dirty="0">
              <a:solidFill>
                <a:srgbClr val="000000"/>
              </a:solidFill>
              <a:latin typeface="Calibri"/>
            </a:endParaRPr>
          </a:p>
          <a:p>
            <a:pPr marL="545400">
              <a:lnSpc>
                <a:spcPct val="90000"/>
              </a:lnSpc>
              <a:spcBef>
                <a:spcPts val="374"/>
              </a:spcBef>
              <a:buNone/>
              <a:tabLst>
                <a:tab pos="0" algn="l"/>
              </a:tabLst>
            </a:pPr>
            <a:endParaRPr lang="en-BE" sz="14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417"/>
              </a:spcBef>
              <a:buNone/>
              <a:tabLst>
                <a:tab pos="0" algn="l"/>
              </a:tabLst>
            </a:pPr>
            <a:endParaRPr lang="en-BE" sz="1400" b="0" strike="noStrike" spc="-1" dirty="0">
              <a:solidFill>
                <a:srgbClr val="000000"/>
              </a:solidFill>
              <a:latin typeface="Calibri"/>
            </a:endParaRPr>
          </a:p>
          <a:p>
            <a:pPr marL="545400">
              <a:lnSpc>
                <a:spcPct val="90000"/>
              </a:lnSpc>
              <a:spcBef>
                <a:spcPts val="374"/>
              </a:spcBef>
              <a:buNone/>
              <a:tabLst>
                <a:tab pos="0" algn="l"/>
              </a:tabLst>
            </a:pPr>
            <a:endParaRPr lang="en-BE" sz="700" b="0" strike="noStrike" spc="-1" dirty="0">
              <a:solidFill>
                <a:srgbClr val="000000"/>
              </a:solidFill>
              <a:latin typeface="Calibri"/>
            </a:endParaRPr>
          </a:p>
          <a:p>
            <a:pPr marL="1002600">
              <a:lnSpc>
                <a:spcPct val="90000"/>
              </a:lnSpc>
              <a:spcBef>
                <a:spcPts val="374"/>
              </a:spcBef>
              <a:buNone/>
              <a:tabLst>
                <a:tab pos="0" algn="l"/>
              </a:tabLst>
            </a:pPr>
            <a:endParaRPr lang="en-BE" sz="7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58" name="PlaceHolder 3"/>
          <p:cNvSpPr>
            <a:spLocks noGrp="1"/>
          </p:cNvSpPr>
          <p:nvPr>
            <p:ph type="sldNum" idx="46"/>
          </p:nvPr>
        </p:nvSpPr>
        <p:spPr>
          <a:xfrm>
            <a:off x="6458040" y="4767120"/>
            <a:ext cx="2057040" cy="2736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pos="0" algn="l"/>
              </a:tabLst>
              <a:defRPr lang="en-GB" sz="900" b="0" strike="noStrike" spc="-1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fld id="{415B430A-8964-4607-84FA-7A3BC6300041}" type="slidenum">
              <a:rPr lang="en-GB" sz="900" b="0" strike="noStrike" spc="-1">
                <a:solidFill>
                  <a:srgbClr val="8B8B8B"/>
                </a:solidFill>
                <a:latin typeface="Calibri"/>
              </a:rPr>
              <a:t>51</a:t>
            </a:fld>
            <a:endParaRPr lang="en-US" sz="900" b="0" strike="noStrike" spc="-1" dirty="0">
              <a:latin typeface="Times New Roman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194094-799A-CE8E-29ED-B4613AE082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5431" y="4257451"/>
            <a:ext cx="361969" cy="374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18378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993960"/>
          </a:xfrm>
          <a:prstGeom prst="rect">
            <a:avLst/>
          </a:prstGeom>
          <a:noFill/>
          <a:ln w="0">
            <a:noFill/>
          </a:ln>
        </p:spPr>
        <p:txBody>
          <a:bodyPr lIns="48240" tIns="24120" rIns="48240" bIns="24120" anchor="b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2400" b="0" strike="noStrike" spc="-1" dirty="0">
                <a:solidFill>
                  <a:srgbClr val="000000"/>
                </a:solidFill>
                <a:latin typeface="Calibri Light"/>
              </a:rPr>
              <a:t>Why transformer models for sentiment analysis</a:t>
            </a:r>
            <a:endParaRPr lang="en-BE" sz="2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57" name="PlaceHolder 2"/>
          <p:cNvSpPr>
            <a:spLocks noGrp="1"/>
          </p:cNvSpPr>
          <p:nvPr>
            <p:ph/>
          </p:nvPr>
        </p:nvSpPr>
        <p:spPr>
          <a:xfrm>
            <a:off x="628560" y="1369080"/>
            <a:ext cx="7886520" cy="3263040"/>
          </a:xfrm>
          <a:prstGeom prst="rect">
            <a:avLst/>
          </a:prstGeom>
          <a:noFill/>
          <a:ln w="0">
            <a:noFill/>
          </a:ln>
        </p:spPr>
        <p:txBody>
          <a:bodyPr lIns="48240" tIns="24120" rIns="48240" bIns="24120" anchor="t">
            <a:noAutofit/>
          </a:bodyPr>
          <a:lstStyle/>
          <a:p>
            <a:pPr marL="545400">
              <a:lnSpc>
                <a:spcPct val="90000"/>
              </a:lnSpc>
              <a:spcBef>
                <a:spcPts val="374"/>
              </a:spcBef>
              <a:buNone/>
              <a:tabLst>
                <a:tab pos="0" algn="l"/>
              </a:tabLst>
            </a:pPr>
            <a:endParaRPr lang="en-BE" sz="14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417"/>
              </a:spcBef>
              <a:tabLst>
                <a:tab pos="0" algn="l"/>
              </a:tabLst>
            </a:pPr>
            <a:r>
              <a:rPr lang="en-GB" sz="1400" strike="noStrike" spc="-1" dirty="0">
                <a:solidFill>
                  <a:srgbClr val="000000"/>
                </a:solidFill>
                <a:latin typeface="Calibri"/>
              </a:rPr>
              <a:t>Compared to bag of words (BOW):</a:t>
            </a:r>
          </a:p>
          <a:p>
            <a:pPr lvl="1">
              <a:spcBef>
                <a:spcPts val="1417"/>
              </a:spcBef>
              <a:buFont typeface="Courier New" panose="02070309020205020404" pitchFamily="49" charset="0"/>
              <a:buChar char="o"/>
              <a:tabLst>
                <a:tab pos="0" algn="l"/>
              </a:tabLst>
            </a:pPr>
            <a:r>
              <a:rPr lang="en-GB" sz="1400" spc="-1" dirty="0">
                <a:solidFill>
                  <a:srgbClr val="000000"/>
                </a:solidFill>
                <a:latin typeface="Calibri"/>
              </a:rPr>
              <a:t>BOW : ordering and relationships are lost</a:t>
            </a:r>
          </a:p>
          <a:p>
            <a:pPr lvl="1">
              <a:spcBef>
                <a:spcPts val="1417"/>
              </a:spcBef>
              <a:buFont typeface="Courier New" panose="02070309020205020404" pitchFamily="49" charset="0"/>
              <a:buChar char="o"/>
              <a:tabLst>
                <a:tab pos="0" algn="l"/>
              </a:tabLst>
            </a:pPr>
            <a:r>
              <a:rPr lang="en-GB" sz="1400" strike="noStrike" spc="-1" dirty="0">
                <a:solidFill>
                  <a:srgbClr val="000000"/>
                </a:solidFill>
                <a:latin typeface="Calibri"/>
              </a:rPr>
              <a:t>Working with BOW :</a:t>
            </a:r>
          </a:p>
          <a:p>
            <a:pPr lvl="2">
              <a:spcBef>
                <a:spcPts val="1417"/>
              </a:spcBef>
              <a:buFont typeface="Wingdings" panose="05000000000000000000" pitchFamily="2" charset="2"/>
              <a:buChar char="§"/>
              <a:tabLst>
                <a:tab pos="0" algn="l"/>
              </a:tabLst>
            </a:pPr>
            <a:r>
              <a:rPr lang="en-GB" sz="1000" spc="-1" dirty="0">
                <a:solidFill>
                  <a:schemeClr val="accent6"/>
                </a:solidFill>
                <a:latin typeface="Calibri"/>
              </a:rPr>
              <a:t>This was a good movie</a:t>
            </a:r>
          </a:p>
          <a:p>
            <a:pPr lvl="2">
              <a:spcBef>
                <a:spcPts val="1417"/>
              </a:spcBef>
              <a:buFont typeface="Wingdings" panose="05000000000000000000" pitchFamily="2" charset="2"/>
              <a:buChar char="§"/>
              <a:tabLst>
                <a:tab pos="0" algn="l"/>
              </a:tabLst>
            </a:pPr>
            <a:r>
              <a:rPr lang="en-GB" sz="1000" strike="noStrike" spc="-1" dirty="0">
                <a:solidFill>
                  <a:schemeClr val="accent6"/>
                </a:solidFill>
                <a:latin typeface="Calibri"/>
              </a:rPr>
              <a:t>This was a bad mo</a:t>
            </a:r>
            <a:r>
              <a:rPr lang="en-GB" sz="1000" spc="-1" dirty="0">
                <a:solidFill>
                  <a:schemeClr val="accent6"/>
                </a:solidFill>
                <a:latin typeface="Calibri"/>
              </a:rPr>
              <a:t>vie</a:t>
            </a:r>
          </a:p>
          <a:p>
            <a:pPr lvl="1">
              <a:spcBef>
                <a:spcPts val="1417"/>
              </a:spcBef>
              <a:buFont typeface="Courier New" panose="02070309020205020404" pitchFamily="49" charset="0"/>
              <a:buChar char="o"/>
              <a:tabLst>
                <a:tab pos="0" algn="l"/>
              </a:tabLst>
            </a:pPr>
            <a:r>
              <a:rPr lang="en-GB" sz="1400" spc="-1" dirty="0">
                <a:solidFill>
                  <a:srgbClr val="000000"/>
                </a:solidFill>
                <a:latin typeface="Calibri"/>
              </a:rPr>
              <a:t>More challenging for BOW</a:t>
            </a:r>
          </a:p>
          <a:p>
            <a:pPr lvl="2">
              <a:spcBef>
                <a:spcPts val="1417"/>
              </a:spcBef>
              <a:buFont typeface="Wingdings" panose="05000000000000000000" pitchFamily="2" charset="2"/>
              <a:buChar char="§"/>
              <a:tabLst>
                <a:tab pos="0" algn="l"/>
              </a:tabLst>
            </a:pPr>
            <a:r>
              <a:rPr lang="en-GB" sz="1000" strike="noStrike" spc="-1" dirty="0">
                <a:solidFill>
                  <a:schemeClr val="accent6"/>
                </a:solidFill>
                <a:latin typeface="Calibri"/>
              </a:rPr>
              <a:t>This was a good movie</a:t>
            </a:r>
          </a:p>
          <a:p>
            <a:pPr lvl="2">
              <a:spcBef>
                <a:spcPts val="1417"/>
              </a:spcBef>
              <a:buFont typeface="Wingdings" panose="05000000000000000000" pitchFamily="2" charset="2"/>
              <a:buChar char="§"/>
              <a:tabLst>
                <a:tab pos="0" algn="l"/>
              </a:tabLst>
            </a:pPr>
            <a:r>
              <a:rPr lang="en-GB" sz="1000" spc="-1" dirty="0">
                <a:solidFill>
                  <a:srgbClr val="000000"/>
                </a:solidFill>
                <a:latin typeface="Calibri"/>
              </a:rPr>
              <a:t>I </a:t>
            </a:r>
            <a:r>
              <a:rPr lang="en-GB" sz="1000" spc="-1" dirty="0">
                <a:solidFill>
                  <a:srgbClr val="FF0000"/>
                </a:solidFill>
                <a:latin typeface="Calibri"/>
              </a:rPr>
              <a:t>cannot say </a:t>
            </a:r>
            <a:r>
              <a:rPr lang="en-GB" sz="1000" spc="-1" dirty="0">
                <a:solidFill>
                  <a:srgbClr val="000000"/>
                </a:solidFill>
                <a:latin typeface="Calibri"/>
              </a:rPr>
              <a:t>this was a </a:t>
            </a:r>
            <a:r>
              <a:rPr lang="en-GB" sz="1000" spc="-1" dirty="0">
                <a:solidFill>
                  <a:srgbClr val="FF0000"/>
                </a:solidFill>
                <a:latin typeface="Calibri"/>
              </a:rPr>
              <a:t>good</a:t>
            </a:r>
            <a:r>
              <a:rPr lang="en-GB" sz="1000" spc="-1" dirty="0">
                <a:solidFill>
                  <a:srgbClr val="000000"/>
                </a:solidFill>
                <a:latin typeface="Calibri"/>
              </a:rPr>
              <a:t> movie</a:t>
            </a:r>
          </a:p>
          <a:p>
            <a:pPr>
              <a:spcBef>
                <a:spcPts val="1417"/>
              </a:spcBef>
              <a:tabLst>
                <a:tab pos="0" algn="l"/>
              </a:tabLst>
            </a:pPr>
            <a:r>
              <a:rPr lang="en-GB" sz="1400" spc="-1" dirty="0">
                <a:solidFill>
                  <a:srgbClr val="000000"/>
                </a:solidFill>
                <a:latin typeface="Calibri"/>
              </a:rPr>
              <a:t>Better to use deep learning models, or transformers </a:t>
            </a:r>
            <a:r>
              <a:rPr lang="en-GB" sz="1400" b="1" spc="-1" dirty="0">
                <a:solidFill>
                  <a:srgbClr val="000000"/>
                </a:solidFill>
                <a:latin typeface="Calibri"/>
              </a:rPr>
              <a:t>for long dependency relations in a sentence</a:t>
            </a:r>
            <a:r>
              <a:rPr lang="en-GB" sz="1400" spc="-1" dirty="0">
                <a:solidFill>
                  <a:srgbClr val="000000"/>
                </a:solidFill>
                <a:latin typeface="Calibri"/>
              </a:rPr>
              <a:t>.</a:t>
            </a:r>
            <a:endParaRPr lang="en-GB" sz="140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417"/>
              </a:spcBef>
              <a:buNone/>
              <a:tabLst>
                <a:tab pos="0" algn="l"/>
              </a:tabLst>
            </a:pPr>
            <a:endParaRPr lang="en-BE" sz="14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417"/>
              </a:spcBef>
              <a:buNone/>
              <a:tabLst>
                <a:tab pos="0" algn="l"/>
              </a:tabLst>
            </a:pPr>
            <a:endParaRPr lang="en-BE" sz="14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417"/>
              </a:spcBef>
              <a:buNone/>
              <a:tabLst>
                <a:tab pos="0" algn="l"/>
              </a:tabLst>
            </a:pPr>
            <a:endParaRPr lang="en-BE" sz="14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417"/>
              </a:spcBef>
              <a:buNone/>
              <a:tabLst>
                <a:tab pos="0" algn="l"/>
              </a:tabLst>
            </a:pPr>
            <a:endParaRPr lang="en-BE" sz="14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417"/>
              </a:spcBef>
              <a:buNone/>
              <a:tabLst>
                <a:tab pos="0" algn="l"/>
              </a:tabLst>
            </a:pPr>
            <a:endParaRPr lang="en-BE" sz="14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417"/>
              </a:spcBef>
              <a:buNone/>
              <a:tabLst>
                <a:tab pos="0" algn="l"/>
              </a:tabLst>
            </a:pPr>
            <a:endParaRPr lang="en-BE" sz="14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417"/>
              </a:spcBef>
              <a:buNone/>
              <a:tabLst>
                <a:tab pos="0" algn="l"/>
              </a:tabLst>
            </a:pPr>
            <a:endParaRPr lang="en-BE" sz="1400" b="0" strike="noStrike" spc="-1" dirty="0">
              <a:solidFill>
                <a:srgbClr val="000000"/>
              </a:solidFill>
              <a:latin typeface="Calibri"/>
            </a:endParaRPr>
          </a:p>
          <a:p>
            <a:pPr marL="545400">
              <a:lnSpc>
                <a:spcPct val="90000"/>
              </a:lnSpc>
              <a:spcBef>
                <a:spcPts val="374"/>
              </a:spcBef>
              <a:buNone/>
              <a:tabLst>
                <a:tab pos="0" algn="l"/>
              </a:tabLst>
            </a:pPr>
            <a:endParaRPr lang="en-BE" sz="1400" b="0" strike="noStrike" spc="-1" dirty="0">
              <a:solidFill>
                <a:srgbClr val="000000"/>
              </a:solidFill>
              <a:latin typeface="Calibri"/>
            </a:endParaRPr>
          </a:p>
          <a:p>
            <a:pPr marL="545400">
              <a:lnSpc>
                <a:spcPct val="90000"/>
              </a:lnSpc>
              <a:spcBef>
                <a:spcPts val="374"/>
              </a:spcBef>
              <a:buNone/>
              <a:tabLst>
                <a:tab pos="0" algn="l"/>
              </a:tabLst>
            </a:pPr>
            <a:endParaRPr lang="en-BE" sz="1400" b="0" strike="noStrike" spc="-1" dirty="0">
              <a:solidFill>
                <a:srgbClr val="000000"/>
              </a:solidFill>
              <a:latin typeface="Calibri"/>
            </a:endParaRPr>
          </a:p>
          <a:p>
            <a:pPr marL="545400">
              <a:lnSpc>
                <a:spcPct val="90000"/>
              </a:lnSpc>
              <a:spcBef>
                <a:spcPts val="374"/>
              </a:spcBef>
              <a:buNone/>
              <a:tabLst>
                <a:tab pos="0" algn="l"/>
              </a:tabLst>
            </a:pPr>
            <a:endParaRPr lang="en-BE" sz="14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417"/>
              </a:spcBef>
              <a:buNone/>
              <a:tabLst>
                <a:tab pos="0" algn="l"/>
              </a:tabLst>
            </a:pPr>
            <a:endParaRPr lang="en-BE" sz="1400" b="0" strike="noStrike" spc="-1" dirty="0">
              <a:solidFill>
                <a:srgbClr val="000000"/>
              </a:solidFill>
              <a:latin typeface="Calibri"/>
            </a:endParaRPr>
          </a:p>
          <a:p>
            <a:pPr marL="545400">
              <a:lnSpc>
                <a:spcPct val="90000"/>
              </a:lnSpc>
              <a:spcBef>
                <a:spcPts val="374"/>
              </a:spcBef>
              <a:buNone/>
              <a:tabLst>
                <a:tab pos="0" algn="l"/>
              </a:tabLst>
            </a:pPr>
            <a:endParaRPr lang="en-BE" sz="700" b="0" strike="noStrike" spc="-1" dirty="0">
              <a:solidFill>
                <a:srgbClr val="000000"/>
              </a:solidFill>
              <a:latin typeface="Calibri"/>
            </a:endParaRPr>
          </a:p>
          <a:p>
            <a:pPr marL="1002600">
              <a:lnSpc>
                <a:spcPct val="90000"/>
              </a:lnSpc>
              <a:spcBef>
                <a:spcPts val="374"/>
              </a:spcBef>
              <a:buNone/>
              <a:tabLst>
                <a:tab pos="0" algn="l"/>
              </a:tabLst>
            </a:pPr>
            <a:endParaRPr lang="en-BE" sz="7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58" name="PlaceHolder 3"/>
          <p:cNvSpPr>
            <a:spLocks noGrp="1"/>
          </p:cNvSpPr>
          <p:nvPr>
            <p:ph type="sldNum" idx="46"/>
          </p:nvPr>
        </p:nvSpPr>
        <p:spPr>
          <a:xfrm>
            <a:off x="6458040" y="4767120"/>
            <a:ext cx="2057040" cy="2736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pos="0" algn="l"/>
              </a:tabLst>
              <a:defRPr lang="en-GB" sz="900" b="0" strike="noStrike" spc="-1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fld id="{415B430A-8964-4607-84FA-7A3BC6300041}" type="slidenum">
              <a:rPr lang="en-GB" sz="900" b="0" strike="noStrike" spc="-1">
                <a:solidFill>
                  <a:srgbClr val="8B8B8B"/>
                </a:solidFill>
                <a:latin typeface="Calibri"/>
              </a:rPr>
              <a:t>52</a:t>
            </a:fld>
            <a:endParaRPr lang="en-US" sz="900" b="0" strike="noStrike" spc="-1" dirty="0">
              <a:latin typeface="Times New Roman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100BFD8-00B8-45D0-C251-4C8C574371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5431" y="4257451"/>
            <a:ext cx="361969" cy="374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4470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993960"/>
          </a:xfrm>
          <a:prstGeom prst="rect">
            <a:avLst/>
          </a:prstGeom>
          <a:noFill/>
          <a:ln w="0">
            <a:noFill/>
          </a:ln>
        </p:spPr>
        <p:txBody>
          <a:bodyPr lIns="48240" tIns="24120" rIns="48240" bIns="24120" anchor="b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2400" spc="-1" dirty="0">
                <a:solidFill>
                  <a:srgbClr val="000000"/>
                </a:solidFill>
                <a:latin typeface="Calibri Light"/>
              </a:rPr>
              <a:t>Sentiment analysis assignment</a:t>
            </a:r>
            <a:endParaRPr lang="en-BE" sz="2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57" name="PlaceHolder 2"/>
          <p:cNvSpPr>
            <a:spLocks noGrp="1"/>
          </p:cNvSpPr>
          <p:nvPr>
            <p:ph/>
          </p:nvPr>
        </p:nvSpPr>
        <p:spPr>
          <a:xfrm>
            <a:off x="628560" y="1369080"/>
            <a:ext cx="7886520" cy="3263040"/>
          </a:xfrm>
          <a:prstGeom prst="rect">
            <a:avLst/>
          </a:prstGeom>
          <a:noFill/>
          <a:ln w="0">
            <a:noFill/>
          </a:ln>
        </p:spPr>
        <p:txBody>
          <a:bodyPr lIns="48240" tIns="24120" rIns="48240" bIns="24120" anchor="t">
            <a:no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tabLst>
                <a:tab pos="0" algn="l"/>
              </a:tabLst>
            </a:pPr>
            <a:r>
              <a:rPr lang="en-GB" sz="1400" strike="noStrike" spc="-1" dirty="0">
                <a:solidFill>
                  <a:srgbClr val="000000"/>
                </a:solidFill>
                <a:latin typeface="Calibri"/>
              </a:rPr>
              <a:t>Sentiment classifier with pre-trained </a:t>
            </a:r>
            <a:r>
              <a:rPr lang="en-GB" sz="1400" b="1" strike="noStrike" spc="-1" dirty="0">
                <a:solidFill>
                  <a:srgbClr val="002060"/>
                </a:solidFill>
                <a:latin typeface="Calibri"/>
              </a:rPr>
              <a:t>DistilBERT model : pipeline sentiment-analysis</a:t>
            </a:r>
          </a:p>
          <a:p>
            <a:pPr>
              <a:lnSpc>
                <a:spcPct val="90000"/>
              </a:lnSpc>
              <a:spcBef>
                <a:spcPts val="1417"/>
              </a:spcBef>
              <a:tabLst>
                <a:tab pos="0" algn="l"/>
              </a:tabLst>
            </a:pPr>
            <a:r>
              <a:rPr lang="en-GB" sz="1400" spc="-1" dirty="0">
                <a:solidFill>
                  <a:srgbClr val="000000"/>
                </a:solidFill>
                <a:latin typeface="Calibri"/>
              </a:rPr>
              <a:t>1500  test instances (from a data set of 14k instances):</a:t>
            </a:r>
          </a:p>
          <a:p>
            <a:pPr marL="457200" lvl="1" indent="0">
              <a:spcBef>
                <a:spcPts val="1417"/>
              </a:spcBef>
              <a:buNone/>
              <a:tabLst>
                <a:tab pos="0" algn="l"/>
              </a:tabLst>
            </a:pPr>
            <a:r>
              <a:rPr lang="en-GB" sz="1000" strike="noStrike" spc="-1" dirty="0">
                <a:solidFill>
                  <a:srgbClr val="000000"/>
                </a:solidFill>
                <a:latin typeface="Calibri"/>
              </a:rPr>
              <a:t>500 negative</a:t>
            </a:r>
          </a:p>
          <a:p>
            <a:pPr marL="457200" lvl="1" indent="0">
              <a:spcBef>
                <a:spcPts val="1417"/>
              </a:spcBef>
              <a:buNone/>
              <a:tabLst>
                <a:tab pos="0" algn="l"/>
              </a:tabLst>
            </a:pPr>
            <a:r>
              <a:rPr lang="en-GB" sz="1000" spc="-1" dirty="0">
                <a:solidFill>
                  <a:srgbClr val="000000"/>
                </a:solidFill>
                <a:latin typeface="Calibri"/>
              </a:rPr>
              <a:t>500 positive</a:t>
            </a:r>
          </a:p>
          <a:p>
            <a:pPr marL="457200" lvl="1" indent="0">
              <a:spcBef>
                <a:spcPts val="1417"/>
              </a:spcBef>
              <a:buNone/>
              <a:tabLst>
                <a:tab pos="0" algn="l"/>
              </a:tabLst>
            </a:pPr>
            <a:r>
              <a:rPr lang="en-GB" sz="1000" strike="noStrike" spc="-1" dirty="0">
                <a:solidFill>
                  <a:srgbClr val="000000"/>
                </a:solidFill>
                <a:latin typeface="Calibri"/>
              </a:rPr>
              <a:t>500 neutral</a:t>
            </a:r>
          </a:p>
          <a:p>
            <a:pPr>
              <a:lnSpc>
                <a:spcPct val="90000"/>
              </a:lnSpc>
              <a:spcBef>
                <a:spcPts val="1417"/>
              </a:spcBef>
              <a:tabLst>
                <a:tab pos="0" algn="l"/>
              </a:tabLst>
            </a:pPr>
            <a:endParaRPr lang="en-GB" sz="14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417"/>
              </a:spcBef>
              <a:tabLst>
                <a:tab pos="0" algn="l"/>
              </a:tabLst>
            </a:pPr>
            <a:r>
              <a:rPr lang="en-GB" sz="1400" b="0" strike="noStrike" spc="-1" dirty="0">
                <a:solidFill>
                  <a:srgbClr val="000000"/>
                </a:solidFill>
                <a:latin typeface="Calibri"/>
              </a:rPr>
              <a:t>Data set preparation/analysis -&gt; prediction -&gt; evaluation</a:t>
            </a:r>
          </a:p>
          <a:p>
            <a:pPr lvl="1">
              <a:spcBef>
                <a:spcPts val="1417"/>
              </a:spcBef>
              <a:tabLst>
                <a:tab pos="0" algn="l"/>
              </a:tabLst>
            </a:pPr>
            <a:r>
              <a:rPr lang="en-GB" sz="1000" spc="-1" dirty="0">
                <a:solidFill>
                  <a:srgbClr val="000000"/>
                </a:solidFill>
                <a:latin typeface="Calibri"/>
              </a:rPr>
              <a:t>Twitter data set .csv file and read into Pandas data frame</a:t>
            </a:r>
          </a:p>
          <a:p>
            <a:pPr lvl="1">
              <a:spcBef>
                <a:spcPts val="1417"/>
              </a:spcBef>
              <a:tabLst>
                <a:tab pos="0" algn="l"/>
              </a:tabLst>
            </a:pPr>
            <a:r>
              <a:rPr lang="en-GB" sz="1000" spc="-1" dirty="0">
                <a:solidFill>
                  <a:srgbClr val="000000"/>
                </a:solidFill>
                <a:latin typeface="Calibri"/>
              </a:rPr>
              <a:t>Read into Pandas data frame</a:t>
            </a:r>
          </a:p>
          <a:p>
            <a:pPr marL="457200" lvl="1" indent="0">
              <a:spcBef>
                <a:spcPts val="1417"/>
              </a:spcBef>
              <a:buNone/>
              <a:tabLst>
                <a:tab pos="0" algn="l"/>
              </a:tabLst>
            </a:pPr>
            <a:endParaRPr lang="en-BE" sz="10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417"/>
              </a:spcBef>
              <a:buNone/>
              <a:tabLst>
                <a:tab pos="0" algn="l"/>
              </a:tabLst>
            </a:pPr>
            <a:endParaRPr lang="en-BE" sz="14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417"/>
              </a:spcBef>
              <a:buNone/>
              <a:tabLst>
                <a:tab pos="0" algn="l"/>
              </a:tabLst>
            </a:pPr>
            <a:endParaRPr lang="en-BE" sz="14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417"/>
              </a:spcBef>
              <a:buNone/>
              <a:tabLst>
                <a:tab pos="0" algn="l"/>
              </a:tabLst>
            </a:pPr>
            <a:endParaRPr lang="en-BE" sz="14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417"/>
              </a:spcBef>
              <a:buNone/>
              <a:tabLst>
                <a:tab pos="0" algn="l"/>
              </a:tabLst>
            </a:pPr>
            <a:endParaRPr lang="en-BE" sz="14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417"/>
              </a:spcBef>
              <a:buNone/>
              <a:tabLst>
                <a:tab pos="0" algn="l"/>
              </a:tabLst>
            </a:pPr>
            <a:endParaRPr lang="en-BE" sz="14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417"/>
              </a:spcBef>
              <a:buNone/>
              <a:tabLst>
                <a:tab pos="0" algn="l"/>
              </a:tabLst>
            </a:pPr>
            <a:endParaRPr lang="en-BE" sz="1400" b="0" strike="noStrike" spc="-1" dirty="0">
              <a:solidFill>
                <a:srgbClr val="000000"/>
              </a:solidFill>
              <a:latin typeface="Calibri"/>
            </a:endParaRPr>
          </a:p>
          <a:p>
            <a:pPr marL="545400">
              <a:lnSpc>
                <a:spcPct val="90000"/>
              </a:lnSpc>
              <a:spcBef>
                <a:spcPts val="374"/>
              </a:spcBef>
              <a:buNone/>
              <a:tabLst>
                <a:tab pos="0" algn="l"/>
              </a:tabLst>
            </a:pPr>
            <a:endParaRPr lang="en-BE" sz="1400" b="0" strike="noStrike" spc="-1" dirty="0">
              <a:solidFill>
                <a:srgbClr val="000000"/>
              </a:solidFill>
              <a:latin typeface="Calibri"/>
            </a:endParaRPr>
          </a:p>
          <a:p>
            <a:pPr marL="545400">
              <a:lnSpc>
                <a:spcPct val="90000"/>
              </a:lnSpc>
              <a:spcBef>
                <a:spcPts val="374"/>
              </a:spcBef>
              <a:buNone/>
              <a:tabLst>
                <a:tab pos="0" algn="l"/>
              </a:tabLst>
            </a:pPr>
            <a:endParaRPr lang="en-BE" sz="1400" b="0" strike="noStrike" spc="-1" dirty="0">
              <a:solidFill>
                <a:srgbClr val="000000"/>
              </a:solidFill>
              <a:latin typeface="Calibri"/>
            </a:endParaRPr>
          </a:p>
          <a:p>
            <a:pPr marL="545400">
              <a:lnSpc>
                <a:spcPct val="90000"/>
              </a:lnSpc>
              <a:spcBef>
                <a:spcPts val="374"/>
              </a:spcBef>
              <a:buNone/>
              <a:tabLst>
                <a:tab pos="0" algn="l"/>
              </a:tabLst>
            </a:pPr>
            <a:endParaRPr lang="en-BE" sz="14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417"/>
              </a:spcBef>
              <a:buNone/>
              <a:tabLst>
                <a:tab pos="0" algn="l"/>
              </a:tabLst>
            </a:pPr>
            <a:endParaRPr lang="en-BE" sz="1400" b="0" strike="noStrike" spc="-1" dirty="0">
              <a:solidFill>
                <a:srgbClr val="000000"/>
              </a:solidFill>
              <a:latin typeface="Calibri"/>
            </a:endParaRPr>
          </a:p>
          <a:p>
            <a:pPr marL="545400">
              <a:lnSpc>
                <a:spcPct val="90000"/>
              </a:lnSpc>
              <a:spcBef>
                <a:spcPts val="374"/>
              </a:spcBef>
              <a:buNone/>
              <a:tabLst>
                <a:tab pos="0" algn="l"/>
              </a:tabLst>
            </a:pPr>
            <a:endParaRPr lang="en-BE" sz="700" b="0" strike="noStrike" spc="-1" dirty="0">
              <a:solidFill>
                <a:srgbClr val="000000"/>
              </a:solidFill>
              <a:latin typeface="Calibri"/>
            </a:endParaRPr>
          </a:p>
          <a:p>
            <a:pPr marL="1002600">
              <a:lnSpc>
                <a:spcPct val="90000"/>
              </a:lnSpc>
              <a:spcBef>
                <a:spcPts val="374"/>
              </a:spcBef>
              <a:buNone/>
              <a:tabLst>
                <a:tab pos="0" algn="l"/>
              </a:tabLst>
            </a:pPr>
            <a:endParaRPr lang="en-BE" sz="7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58" name="PlaceHolder 3"/>
          <p:cNvSpPr>
            <a:spLocks noGrp="1"/>
          </p:cNvSpPr>
          <p:nvPr>
            <p:ph type="sldNum" idx="46"/>
          </p:nvPr>
        </p:nvSpPr>
        <p:spPr>
          <a:xfrm>
            <a:off x="6458040" y="4767120"/>
            <a:ext cx="2057040" cy="2736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pos="0" algn="l"/>
              </a:tabLst>
              <a:defRPr lang="en-GB" sz="900" b="0" strike="noStrike" spc="-1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fld id="{415B430A-8964-4607-84FA-7A3BC6300041}" type="slidenum">
              <a:rPr lang="en-GB" sz="900" b="0" strike="noStrike" spc="-1">
                <a:solidFill>
                  <a:srgbClr val="8B8B8B"/>
                </a:solidFill>
                <a:latin typeface="Calibri"/>
              </a:rPr>
              <a:t>53</a:t>
            </a:fld>
            <a:endParaRPr lang="en-US" sz="900" b="0" strike="noStrike" spc="-1" dirty="0">
              <a:latin typeface="Times New Roman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100BFD8-00B8-45D0-C251-4C8C574371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5431" y="4257451"/>
            <a:ext cx="361969" cy="37466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A462499-2F69-25F3-DE8B-46F5749A4F46}"/>
              </a:ext>
            </a:extLst>
          </p:cNvPr>
          <p:cNvSpPr/>
          <p:nvPr/>
        </p:nvSpPr>
        <p:spPr>
          <a:xfrm>
            <a:off x="4260534" y="2397699"/>
            <a:ext cx="1220874" cy="60290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</a:rPr>
              <a:t>Pre-trained</a:t>
            </a:r>
          </a:p>
          <a:p>
            <a:pPr algn="ctr"/>
            <a:r>
              <a:rPr lang="en-GB" sz="1400" dirty="0">
                <a:solidFill>
                  <a:schemeClr val="tx1"/>
                </a:solidFill>
              </a:rPr>
              <a:t>model</a:t>
            </a:r>
            <a:endParaRPr lang="nl-NL" sz="1400" dirty="0">
              <a:solidFill>
                <a:schemeClr val="tx1"/>
              </a:solidFill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2197B13A-B388-1DD8-BCBA-33FE655E6BAE}"/>
              </a:ext>
            </a:extLst>
          </p:cNvPr>
          <p:cNvCxnSpPr>
            <a:cxnSpLocks/>
          </p:cNvCxnSpPr>
          <p:nvPr/>
        </p:nvCxnSpPr>
        <p:spPr>
          <a:xfrm flipV="1">
            <a:off x="5481408" y="2410919"/>
            <a:ext cx="477264" cy="3041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93A66BF-DFD4-E95B-22A2-BF3E99D756F2}"/>
              </a:ext>
            </a:extLst>
          </p:cNvPr>
          <p:cNvCxnSpPr>
            <a:cxnSpLocks/>
          </p:cNvCxnSpPr>
          <p:nvPr/>
        </p:nvCxnSpPr>
        <p:spPr>
          <a:xfrm>
            <a:off x="5481408" y="2707518"/>
            <a:ext cx="477264" cy="293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8EFEB61-3311-ED37-3C50-C67A4AD580D1}"/>
              </a:ext>
            </a:extLst>
          </p:cNvPr>
          <p:cNvSpPr txBox="1"/>
          <p:nvPr/>
        </p:nvSpPr>
        <p:spPr>
          <a:xfrm>
            <a:off x="6072028" y="2307885"/>
            <a:ext cx="61747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/>
              <a:t>positive</a:t>
            </a:r>
            <a:endParaRPr lang="nl-NL" sz="1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319FDBA-2A45-D98B-0B8B-ECA9A7F50AD0}"/>
              </a:ext>
            </a:extLst>
          </p:cNvPr>
          <p:cNvSpPr txBox="1"/>
          <p:nvPr/>
        </p:nvSpPr>
        <p:spPr>
          <a:xfrm>
            <a:off x="6094044" y="2877489"/>
            <a:ext cx="6655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/>
              <a:t>negative</a:t>
            </a:r>
            <a:endParaRPr lang="nl-NL" sz="1000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87347F4-D978-728C-BE75-8E4F90CAA6EB}"/>
              </a:ext>
            </a:extLst>
          </p:cNvPr>
          <p:cNvCxnSpPr>
            <a:cxnSpLocks/>
          </p:cNvCxnSpPr>
          <p:nvPr/>
        </p:nvCxnSpPr>
        <p:spPr>
          <a:xfrm>
            <a:off x="3618431" y="2397698"/>
            <a:ext cx="628022" cy="3014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5DAA9B4-0957-1052-85F6-5AE78899C27D}"/>
              </a:ext>
            </a:extLst>
          </p:cNvPr>
          <p:cNvCxnSpPr>
            <a:cxnSpLocks/>
          </p:cNvCxnSpPr>
          <p:nvPr/>
        </p:nvCxnSpPr>
        <p:spPr>
          <a:xfrm flipV="1">
            <a:off x="3605149" y="2715055"/>
            <a:ext cx="641304" cy="3041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CF0531AD-E787-FE92-1B65-A7C1874704F6}"/>
              </a:ext>
            </a:extLst>
          </p:cNvPr>
          <p:cNvSpPr txBox="1"/>
          <p:nvPr/>
        </p:nvSpPr>
        <p:spPr>
          <a:xfrm>
            <a:off x="3065762" y="2061664"/>
            <a:ext cx="9144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b="1" dirty="0"/>
              <a:t>Test input</a:t>
            </a:r>
            <a:endParaRPr lang="nl-NL" sz="10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B1139A-7758-09A6-36F5-9191F107B802}"/>
              </a:ext>
            </a:extLst>
          </p:cNvPr>
          <p:cNvSpPr txBox="1"/>
          <p:nvPr/>
        </p:nvSpPr>
        <p:spPr>
          <a:xfrm>
            <a:off x="2350623" y="2258520"/>
            <a:ext cx="1413285" cy="9130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1" indent="0">
              <a:spcBef>
                <a:spcPts val="1417"/>
              </a:spcBef>
              <a:buNone/>
              <a:tabLst>
                <a:tab pos="0" algn="l"/>
              </a:tabLst>
            </a:pPr>
            <a:r>
              <a:rPr lang="en-GB" sz="1000" strike="noStrike" spc="-1" dirty="0">
                <a:solidFill>
                  <a:srgbClr val="000000"/>
                </a:solidFill>
                <a:latin typeface="Calibri"/>
              </a:rPr>
              <a:t>500 negative</a:t>
            </a:r>
          </a:p>
          <a:p>
            <a:pPr marL="457200" lvl="1" indent="0">
              <a:spcBef>
                <a:spcPts val="1417"/>
              </a:spcBef>
              <a:buNone/>
              <a:tabLst>
                <a:tab pos="0" algn="l"/>
              </a:tabLst>
            </a:pPr>
            <a:endParaRPr lang="en-GB" sz="1000" strike="noStrike" spc="-1" dirty="0">
              <a:solidFill>
                <a:srgbClr val="000000"/>
              </a:solidFill>
              <a:latin typeface="Calibri"/>
            </a:endParaRPr>
          </a:p>
          <a:p>
            <a:pPr marL="457200" lvl="1" indent="0">
              <a:spcBef>
                <a:spcPts val="1417"/>
              </a:spcBef>
              <a:buNone/>
              <a:tabLst>
                <a:tab pos="0" algn="l"/>
              </a:tabLst>
            </a:pPr>
            <a:r>
              <a:rPr lang="en-GB" sz="1000" strike="noStrike" spc="-1" dirty="0">
                <a:solidFill>
                  <a:srgbClr val="000000"/>
                </a:solidFill>
                <a:latin typeface="Calibri"/>
              </a:rPr>
              <a:t>500  positive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02116C8-3141-9B54-1030-9B467AC8B897}"/>
              </a:ext>
            </a:extLst>
          </p:cNvPr>
          <p:cNvCxnSpPr/>
          <p:nvPr/>
        </p:nvCxnSpPr>
        <p:spPr>
          <a:xfrm>
            <a:off x="1215851" y="2699149"/>
            <a:ext cx="462224" cy="239994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0EF5A2A-FC76-3CA0-86E5-6BAE6B902439}"/>
              </a:ext>
            </a:extLst>
          </p:cNvPr>
          <p:cNvCxnSpPr>
            <a:cxnSpLocks/>
          </p:cNvCxnSpPr>
          <p:nvPr/>
        </p:nvCxnSpPr>
        <p:spPr>
          <a:xfrm flipV="1">
            <a:off x="1215851" y="2699149"/>
            <a:ext cx="452175" cy="239994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973720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993960"/>
          </a:xfrm>
          <a:prstGeom prst="rect">
            <a:avLst/>
          </a:prstGeom>
          <a:noFill/>
          <a:ln w="0">
            <a:noFill/>
          </a:ln>
        </p:spPr>
        <p:txBody>
          <a:bodyPr lIns="48240" tIns="24120" rIns="48240" bIns="24120" anchor="b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2400" b="0" strike="noStrike" spc="-1" dirty="0">
                <a:solidFill>
                  <a:srgbClr val="000000"/>
                </a:solidFill>
                <a:latin typeface="Calibri Light"/>
              </a:rPr>
              <a:t>Zero-shot learning</a:t>
            </a:r>
            <a:endParaRPr lang="en-BE" sz="2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57" name="PlaceHolder 2"/>
          <p:cNvSpPr>
            <a:spLocks noGrp="1"/>
          </p:cNvSpPr>
          <p:nvPr>
            <p:ph/>
          </p:nvPr>
        </p:nvSpPr>
        <p:spPr>
          <a:xfrm>
            <a:off x="628560" y="1369080"/>
            <a:ext cx="7886520" cy="3263040"/>
          </a:xfrm>
          <a:prstGeom prst="rect">
            <a:avLst/>
          </a:prstGeom>
          <a:noFill/>
          <a:ln w="0">
            <a:noFill/>
          </a:ln>
        </p:spPr>
        <p:txBody>
          <a:bodyPr lIns="48240" tIns="24120" rIns="48240" bIns="24120" anchor="t">
            <a:noAutofit/>
          </a:bodyPr>
          <a:lstStyle/>
          <a:p>
            <a:pPr marL="545400">
              <a:lnSpc>
                <a:spcPct val="90000"/>
              </a:lnSpc>
              <a:spcBef>
                <a:spcPts val="374"/>
              </a:spcBef>
              <a:buNone/>
              <a:tabLst>
                <a:tab pos="0" algn="l"/>
              </a:tabLst>
            </a:pPr>
            <a:endParaRPr lang="en-BE" sz="14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417"/>
              </a:spcBef>
              <a:tabLst>
                <a:tab pos="0" algn="l"/>
              </a:tabLst>
            </a:pPr>
            <a:r>
              <a:rPr lang="en-GB" sz="1400" spc="-1" dirty="0">
                <a:solidFill>
                  <a:srgbClr val="000000"/>
                </a:solidFill>
                <a:latin typeface="Calibri"/>
              </a:rPr>
              <a:t>Normally a model is trained using a labelled data set (supervised learning)</a:t>
            </a:r>
          </a:p>
          <a:p>
            <a:pPr lvl="1">
              <a:spcBef>
                <a:spcPts val="1417"/>
              </a:spcBef>
              <a:tabLst>
                <a:tab pos="0" algn="l"/>
              </a:tabLst>
            </a:pPr>
            <a:r>
              <a:rPr lang="en-GB" sz="1400" strike="noStrike" spc="-1" dirty="0">
                <a:solidFill>
                  <a:srgbClr val="000000"/>
                </a:solidFill>
                <a:latin typeface="Calibri"/>
              </a:rPr>
              <a:t>For instance binary classification task : Spam or no spam ?</a:t>
            </a:r>
          </a:p>
          <a:p>
            <a:pPr lvl="1">
              <a:spcBef>
                <a:spcPts val="1417"/>
              </a:spcBef>
              <a:tabLst>
                <a:tab pos="0" algn="l"/>
              </a:tabLst>
            </a:pPr>
            <a:r>
              <a:rPr lang="en-GB" sz="1400" strike="noStrike" spc="-1" dirty="0">
                <a:solidFill>
                  <a:srgbClr val="000000"/>
                </a:solidFill>
                <a:latin typeface="Calibri"/>
              </a:rPr>
              <a:t>Training data have been l</a:t>
            </a:r>
            <a:r>
              <a:rPr lang="en-GB" sz="1400" spc="-1" dirty="0">
                <a:solidFill>
                  <a:srgbClr val="000000"/>
                </a:solidFill>
                <a:latin typeface="Calibri"/>
              </a:rPr>
              <a:t>abelled with classes spam – no spam</a:t>
            </a:r>
          </a:p>
          <a:p>
            <a:pPr lvl="1">
              <a:spcBef>
                <a:spcPts val="1417"/>
              </a:spcBef>
              <a:tabLst>
                <a:tab pos="0" algn="l"/>
              </a:tabLst>
            </a:pPr>
            <a:r>
              <a:rPr lang="en-GB" sz="1400" strike="noStrike" spc="-1" dirty="0">
                <a:solidFill>
                  <a:srgbClr val="000000"/>
                </a:solidFill>
                <a:latin typeface="Calibri"/>
              </a:rPr>
              <a:t>When applying your trained model, it is the only task it is capable of</a:t>
            </a:r>
          </a:p>
          <a:p>
            <a:pPr>
              <a:spcBef>
                <a:spcPts val="1417"/>
              </a:spcBef>
              <a:tabLst>
                <a:tab pos="0" algn="l"/>
              </a:tabLst>
            </a:pPr>
            <a:r>
              <a:rPr lang="en-GB" sz="1400" spc="-1" dirty="0">
                <a:solidFill>
                  <a:srgbClr val="000000"/>
                </a:solidFill>
                <a:latin typeface="Calibri"/>
              </a:rPr>
              <a:t>Ideal is a model that is so powerful that it can do </a:t>
            </a:r>
            <a:r>
              <a:rPr lang="en-GB" sz="1400" i="1" spc="-1" dirty="0">
                <a:solidFill>
                  <a:srgbClr val="000000"/>
                </a:solidFill>
                <a:latin typeface="Calibri"/>
              </a:rPr>
              <a:t>any</a:t>
            </a:r>
            <a:r>
              <a:rPr lang="en-GB" sz="1400" spc="-1" dirty="0">
                <a:solidFill>
                  <a:srgbClr val="000000"/>
                </a:solidFill>
                <a:latin typeface="Calibri"/>
              </a:rPr>
              <a:t> classification task</a:t>
            </a:r>
          </a:p>
          <a:p>
            <a:pPr lvl="1">
              <a:spcBef>
                <a:spcPts val="1417"/>
              </a:spcBef>
              <a:tabLst>
                <a:tab pos="0" algn="l"/>
              </a:tabLst>
            </a:pPr>
            <a:r>
              <a:rPr lang="en-GB" sz="1400" strike="noStrike" spc="-1" dirty="0">
                <a:solidFill>
                  <a:srgbClr val="000000"/>
                </a:solidFill>
                <a:latin typeface="Calibri"/>
              </a:rPr>
              <a:t>That would be a </a:t>
            </a:r>
            <a:r>
              <a:rPr lang="en-GB" sz="1400" spc="-1" dirty="0">
                <a:solidFill>
                  <a:srgbClr val="000000"/>
                </a:solidFill>
                <a:latin typeface="Calibri"/>
              </a:rPr>
              <a:t>model  to which you can ask :</a:t>
            </a:r>
          </a:p>
          <a:p>
            <a:pPr lvl="1">
              <a:spcBef>
                <a:spcPts val="1417"/>
              </a:spcBef>
              <a:tabLst>
                <a:tab pos="0" algn="l"/>
              </a:tabLst>
            </a:pPr>
            <a:r>
              <a:rPr lang="en-GB" sz="1400" spc="-1" dirty="0">
                <a:solidFill>
                  <a:srgbClr val="000000"/>
                </a:solidFill>
                <a:latin typeface="Calibri"/>
              </a:rPr>
              <a:t>is this news paper article about business, culture, health, entertainment &amp; arts etc.?</a:t>
            </a:r>
            <a:endParaRPr lang="en-GB" sz="140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417"/>
              </a:spcBef>
              <a:buNone/>
              <a:tabLst>
                <a:tab pos="0" algn="l"/>
              </a:tabLst>
            </a:pPr>
            <a:endParaRPr lang="en-BE" sz="14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417"/>
              </a:spcBef>
              <a:buNone/>
              <a:tabLst>
                <a:tab pos="0" algn="l"/>
              </a:tabLst>
            </a:pPr>
            <a:endParaRPr lang="en-BE" sz="14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417"/>
              </a:spcBef>
              <a:buNone/>
              <a:tabLst>
                <a:tab pos="0" algn="l"/>
              </a:tabLst>
            </a:pPr>
            <a:endParaRPr lang="en-BE" sz="14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417"/>
              </a:spcBef>
              <a:buNone/>
              <a:tabLst>
                <a:tab pos="0" algn="l"/>
              </a:tabLst>
            </a:pPr>
            <a:endParaRPr lang="en-BE" sz="14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417"/>
              </a:spcBef>
              <a:buNone/>
              <a:tabLst>
                <a:tab pos="0" algn="l"/>
              </a:tabLst>
            </a:pPr>
            <a:endParaRPr lang="en-BE" sz="14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417"/>
              </a:spcBef>
              <a:buNone/>
              <a:tabLst>
                <a:tab pos="0" algn="l"/>
              </a:tabLst>
            </a:pPr>
            <a:endParaRPr lang="en-BE" sz="14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417"/>
              </a:spcBef>
              <a:buNone/>
              <a:tabLst>
                <a:tab pos="0" algn="l"/>
              </a:tabLst>
            </a:pPr>
            <a:endParaRPr lang="en-BE" sz="1400" b="0" strike="noStrike" spc="-1" dirty="0">
              <a:solidFill>
                <a:srgbClr val="000000"/>
              </a:solidFill>
              <a:latin typeface="Calibri"/>
            </a:endParaRPr>
          </a:p>
          <a:p>
            <a:pPr marL="545400">
              <a:lnSpc>
                <a:spcPct val="90000"/>
              </a:lnSpc>
              <a:spcBef>
                <a:spcPts val="374"/>
              </a:spcBef>
              <a:buNone/>
              <a:tabLst>
                <a:tab pos="0" algn="l"/>
              </a:tabLst>
            </a:pPr>
            <a:endParaRPr lang="en-BE" sz="1400" b="0" strike="noStrike" spc="-1" dirty="0">
              <a:solidFill>
                <a:srgbClr val="000000"/>
              </a:solidFill>
              <a:latin typeface="Calibri"/>
            </a:endParaRPr>
          </a:p>
          <a:p>
            <a:pPr marL="545400">
              <a:lnSpc>
                <a:spcPct val="90000"/>
              </a:lnSpc>
              <a:spcBef>
                <a:spcPts val="374"/>
              </a:spcBef>
              <a:buNone/>
              <a:tabLst>
                <a:tab pos="0" algn="l"/>
              </a:tabLst>
            </a:pPr>
            <a:endParaRPr lang="en-BE" sz="1400" b="0" strike="noStrike" spc="-1" dirty="0">
              <a:solidFill>
                <a:srgbClr val="000000"/>
              </a:solidFill>
              <a:latin typeface="Calibri"/>
            </a:endParaRPr>
          </a:p>
          <a:p>
            <a:pPr marL="545400">
              <a:lnSpc>
                <a:spcPct val="90000"/>
              </a:lnSpc>
              <a:spcBef>
                <a:spcPts val="374"/>
              </a:spcBef>
              <a:buNone/>
              <a:tabLst>
                <a:tab pos="0" algn="l"/>
              </a:tabLst>
            </a:pPr>
            <a:endParaRPr lang="en-BE" sz="14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417"/>
              </a:spcBef>
              <a:buNone/>
              <a:tabLst>
                <a:tab pos="0" algn="l"/>
              </a:tabLst>
            </a:pPr>
            <a:endParaRPr lang="en-BE" sz="1400" b="0" strike="noStrike" spc="-1" dirty="0">
              <a:solidFill>
                <a:srgbClr val="000000"/>
              </a:solidFill>
              <a:latin typeface="Calibri"/>
            </a:endParaRPr>
          </a:p>
          <a:p>
            <a:pPr marL="545400">
              <a:lnSpc>
                <a:spcPct val="90000"/>
              </a:lnSpc>
              <a:spcBef>
                <a:spcPts val="374"/>
              </a:spcBef>
              <a:buNone/>
              <a:tabLst>
                <a:tab pos="0" algn="l"/>
              </a:tabLst>
            </a:pPr>
            <a:endParaRPr lang="en-BE" sz="700" b="0" strike="noStrike" spc="-1" dirty="0">
              <a:solidFill>
                <a:srgbClr val="000000"/>
              </a:solidFill>
              <a:latin typeface="Calibri"/>
            </a:endParaRPr>
          </a:p>
          <a:p>
            <a:pPr marL="1002600">
              <a:lnSpc>
                <a:spcPct val="90000"/>
              </a:lnSpc>
              <a:spcBef>
                <a:spcPts val="374"/>
              </a:spcBef>
              <a:buNone/>
              <a:tabLst>
                <a:tab pos="0" algn="l"/>
              </a:tabLst>
            </a:pPr>
            <a:endParaRPr lang="en-BE" sz="7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58" name="PlaceHolder 3"/>
          <p:cNvSpPr>
            <a:spLocks noGrp="1"/>
          </p:cNvSpPr>
          <p:nvPr>
            <p:ph type="sldNum" idx="46"/>
          </p:nvPr>
        </p:nvSpPr>
        <p:spPr>
          <a:xfrm>
            <a:off x="6458040" y="4767120"/>
            <a:ext cx="2057040" cy="2736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pos="0" algn="l"/>
              </a:tabLst>
              <a:defRPr lang="en-GB" sz="900" b="0" strike="noStrike" spc="-1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fld id="{415B430A-8964-4607-84FA-7A3BC6300041}" type="slidenum">
              <a:rPr lang="en-GB" sz="900" b="0" strike="noStrike" spc="-1">
                <a:solidFill>
                  <a:srgbClr val="8B8B8B"/>
                </a:solidFill>
                <a:latin typeface="Calibri"/>
              </a:rPr>
              <a:t>54</a:t>
            </a:fld>
            <a:endParaRPr lang="en-US" sz="900" b="0" strike="noStrike" spc="-1" dirty="0">
              <a:latin typeface="Times New Roman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1C33B73-DF1F-C739-8008-1DEDFA0800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5431" y="4257451"/>
            <a:ext cx="361969" cy="374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94328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993960"/>
          </a:xfrm>
          <a:prstGeom prst="rect">
            <a:avLst/>
          </a:prstGeom>
          <a:noFill/>
          <a:ln w="0">
            <a:noFill/>
          </a:ln>
        </p:spPr>
        <p:txBody>
          <a:bodyPr lIns="48240" tIns="24120" rIns="48240" bIns="24120" anchor="b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2400" b="0" strike="noStrike" spc="-1" dirty="0">
                <a:solidFill>
                  <a:srgbClr val="000000"/>
                </a:solidFill>
                <a:latin typeface="Calibri Light"/>
              </a:rPr>
              <a:t>Zero-shot learning</a:t>
            </a:r>
            <a:endParaRPr lang="en-BE" sz="2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57" name="PlaceHolder 2"/>
          <p:cNvSpPr>
            <a:spLocks noGrp="1"/>
          </p:cNvSpPr>
          <p:nvPr>
            <p:ph/>
          </p:nvPr>
        </p:nvSpPr>
        <p:spPr>
          <a:xfrm>
            <a:off x="628560" y="1369080"/>
            <a:ext cx="7886520" cy="3263040"/>
          </a:xfrm>
          <a:prstGeom prst="rect">
            <a:avLst/>
          </a:prstGeom>
          <a:noFill/>
          <a:ln w="0">
            <a:noFill/>
          </a:ln>
        </p:spPr>
        <p:txBody>
          <a:bodyPr lIns="48240" tIns="24120" rIns="48240" bIns="24120" anchor="t">
            <a:noAutofit/>
          </a:bodyPr>
          <a:lstStyle/>
          <a:p>
            <a:pPr marL="545400">
              <a:lnSpc>
                <a:spcPct val="90000"/>
              </a:lnSpc>
              <a:spcBef>
                <a:spcPts val="374"/>
              </a:spcBef>
              <a:buNone/>
              <a:tabLst>
                <a:tab pos="0" algn="l"/>
              </a:tabLst>
            </a:pPr>
            <a:endParaRPr lang="en-BE" sz="14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spcBef>
                <a:spcPts val="1417"/>
              </a:spcBef>
              <a:tabLst>
                <a:tab pos="0" algn="l"/>
              </a:tabLst>
            </a:pPr>
            <a:r>
              <a:rPr lang="en-GB" sz="1800" strike="noStrike" spc="-1" dirty="0">
                <a:solidFill>
                  <a:srgbClr val="000000"/>
                </a:solidFill>
                <a:latin typeface="Calibri"/>
              </a:rPr>
              <a:t>Who is Leonardo Da Vinci?</a:t>
            </a:r>
            <a:endParaRPr lang="en-GB" sz="1800" spc="-1" dirty="0">
              <a:solidFill>
                <a:srgbClr val="000000"/>
              </a:solidFill>
              <a:latin typeface="Calibri"/>
            </a:endParaRPr>
          </a:p>
          <a:p>
            <a:pPr>
              <a:spcBef>
                <a:spcPts val="1417"/>
              </a:spcBef>
              <a:tabLst>
                <a:tab pos="0" algn="l"/>
              </a:tabLst>
            </a:pPr>
            <a:r>
              <a:rPr lang="en-GB" sz="1400" spc="-1" dirty="0">
                <a:solidFill>
                  <a:srgbClr val="000000"/>
                </a:solidFill>
                <a:latin typeface="Calibri"/>
              </a:rPr>
              <a:t>Classes [</a:t>
            </a:r>
            <a:r>
              <a:rPr lang="nl-NL" sz="105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'farmer'</a:t>
            </a:r>
            <a:r>
              <a:rPr lang="nl-NL" sz="105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nl-NL" sz="105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'poet'</a:t>
            </a:r>
            <a:r>
              <a:rPr lang="nl-NL" sz="105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nl-NL" sz="105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'scientist'</a:t>
            </a:r>
            <a:r>
              <a:rPr lang="nl-NL" sz="105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nl-NL" sz="105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'painter'</a:t>
            </a:r>
            <a:r>
              <a:rPr lang="nl-NL" sz="105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nl-NL" sz="105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'politician'</a:t>
            </a:r>
            <a:r>
              <a:rPr lang="nl-NL" sz="105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nl-NL" sz="105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'architect'</a:t>
            </a:r>
            <a:r>
              <a:rPr lang="nl-NL" sz="105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nl-NL" sz="105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'pope'</a:t>
            </a:r>
            <a:r>
              <a:rPr lang="nl-NL" sz="105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nl-NL" sz="105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'notary</a:t>
            </a:r>
            <a:r>
              <a:rPr lang="en-GB" sz="1400" spc="-1" dirty="0">
                <a:solidFill>
                  <a:srgbClr val="000000"/>
                </a:solidFill>
                <a:latin typeface="Calibri"/>
              </a:rPr>
              <a:t>]</a:t>
            </a:r>
            <a:endParaRPr lang="en-GB" sz="1400" strike="noStrike" spc="-1" dirty="0">
              <a:solidFill>
                <a:srgbClr val="000000"/>
              </a:solidFill>
              <a:latin typeface="Calibri"/>
            </a:endParaRPr>
          </a:p>
          <a:p>
            <a:pPr lvl="1">
              <a:spcBef>
                <a:spcPts val="1417"/>
              </a:spcBef>
              <a:tabLst>
                <a:tab pos="0" algn="l"/>
              </a:tabLst>
            </a:pPr>
            <a:endParaRPr lang="en-GB" sz="140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417"/>
              </a:spcBef>
              <a:buNone/>
              <a:tabLst>
                <a:tab pos="0" algn="l"/>
              </a:tabLst>
            </a:pPr>
            <a:endParaRPr lang="en-BE" sz="14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417"/>
              </a:spcBef>
              <a:buNone/>
              <a:tabLst>
                <a:tab pos="0" algn="l"/>
              </a:tabLst>
            </a:pPr>
            <a:endParaRPr lang="en-BE" sz="14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417"/>
              </a:spcBef>
              <a:buNone/>
              <a:tabLst>
                <a:tab pos="0" algn="l"/>
              </a:tabLst>
            </a:pPr>
            <a:endParaRPr lang="en-BE" sz="14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417"/>
              </a:spcBef>
              <a:buNone/>
              <a:tabLst>
                <a:tab pos="0" algn="l"/>
              </a:tabLst>
            </a:pPr>
            <a:endParaRPr lang="en-BE" sz="14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417"/>
              </a:spcBef>
              <a:buNone/>
              <a:tabLst>
                <a:tab pos="0" algn="l"/>
              </a:tabLst>
            </a:pPr>
            <a:endParaRPr lang="en-BE" sz="14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417"/>
              </a:spcBef>
              <a:buNone/>
              <a:tabLst>
                <a:tab pos="0" algn="l"/>
              </a:tabLst>
            </a:pPr>
            <a:endParaRPr lang="en-BE" sz="14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417"/>
              </a:spcBef>
              <a:buNone/>
              <a:tabLst>
                <a:tab pos="0" algn="l"/>
              </a:tabLst>
            </a:pPr>
            <a:endParaRPr lang="en-BE" sz="1400" b="0" strike="noStrike" spc="-1" dirty="0">
              <a:solidFill>
                <a:srgbClr val="000000"/>
              </a:solidFill>
              <a:latin typeface="Calibri"/>
            </a:endParaRPr>
          </a:p>
          <a:p>
            <a:pPr marL="545400">
              <a:lnSpc>
                <a:spcPct val="90000"/>
              </a:lnSpc>
              <a:spcBef>
                <a:spcPts val="374"/>
              </a:spcBef>
              <a:buNone/>
              <a:tabLst>
                <a:tab pos="0" algn="l"/>
              </a:tabLst>
            </a:pPr>
            <a:endParaRPr lang="en-BE" sz="1400" b="0" strike="noStrike" spc="-1" dirty="0">
              <a:solidFill>
                <a:srgbClr val="000000"/>
              </a:solidFill>
              <a:latin typeface="Calibri"/>
            </a:endParaRPr>
          </a:p>
          <a:p>
            <a:pPr marL="545400">
              <a:lnSpc>
                <a:spcPct val="90000"/>
              </a:lnSpc>
              <a:spcBef>
                <a:spcPts val="374"/>
              </a:spcBef>
              <a:buNone/>
              <a:tabLst>
                <a:tab pos="0" algn="l"/>
              </a:tabLst>
            </a:pPr>
            <a:endParaRPr lang="en-BE" sz="1400" b="0" strike="noStrike" spc="-1" dirty="0">
              <a:solidFill>
                <a:srgbClr val="000000"/>
              </a:solidFill>
              <a:latin typeface="Calibri"/>
            </a:endParaRPr>
          </a:p>
          <a:p>
            <a:pPr marL="545400">
              <a:lnSpc>
                <a:spcPct val="90000"/>
              </a:lnSpc>
              <a:spcBef>
                <a:spcPts val="374"/>
              </a:spcBef>
              <a:buNone/>
              <a:tabLst>
                <a:tab pos="0" algn="l"/>
              </a:tabLst>
            </a:pPr>
            <a:endParaRPr lang="en-BE" sz="14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417"/>
              </a:spcBef>
              <a:buNone/>
              <a:tabLst>
                <a:tab pos="0" algn="l"/>
              </a:tabLst>
            </a:pPr>
            <a:endParaRPr lang="en-BE" sz="1400" b="0" strike="noStrike" spc="-1" dirty="0">
              <a:solidFill>
                <a:srgbClr val="000000"/>
              </a:solidFill>
              <a:latin typeface="Calibri"/>
            </a:endParaRPr>
          </a:p>
          <a:p>
            <a:pPr marL="545400">
              <a:lnSpc>
                <a:spcPct val="90000"/>
              </a:lnSpc>
              <a:spcBef>
                <a:spcPts val="374"/>
              </a:spcBef>
              <a:buNone/>
              <a:tabLst>
                <a:tab pos="0" algn="l"/>
              </a:tabLst>
            </a:pPr>
            <a:endParaRPr lang="en-BE" sz="700" b="0" strike="noStrike" spc="-1" dirty="0">
              <a:solidFill>
                <a:srgbClr val="000000"/>
              </a:solidFill>
              <a:latin typeface="Calibri"/>
            </a:endParaRPr>
          </a:p>
          <a:p>
            <a:pPr marL="1002600">
              <a:lnSpc>
                <a:spcPct val="90000"/>
              </a:lnSpc>
              <a:spcBef>
                <a:spcPts val="374"/>
              </a:spcBef>
              <a:buNone/>
              <a:tabLst>
                <a:tab pos="0" algn="l"/>
              </a:tabLst>
            </a:pPr>
            <a:endParaRPr lang="en-BE" sz="7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58" name="PlaceHolder 3"/>
          <p:cNvSpPr>
            <a:spLocks noGrp="1"/>
          </p:cNvSpPr>
          <p:nvPr>
            <p:ph type="sldNum" idx="46"/>
          </p:nvPr>
        </p:nvSpPr>
        <p:spPr>
          <a:xfrm>
            <a:off x="6458040" y="4767120"/>
            <a:ext cx="2057040" cy="2736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pos="0" algn="l"/>
              </a:tabLst>
              <a:defRPr lang="en-GB" sz="900" b="0" strike="noStrike" spc="-1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fld id="{415B430A-8964-4607-84FA-7A3BC6300041}" type="slidenum">
              <a:rPr lang="en-GB" sz="900" b="0" strike="noStrike" spc="-1">
                <a:solidFill>
                  <a:srgbClr val="8B8B8B"/>
                </a:solidFill>
                <a:latin typeface="Calibri"/>
              </a:rPr>
              <a:t>55</a:t>
            </a:fld>
            <a:endParaRPr lang="en-US" sz="900" b="0" strike="noStrike" spc="-1" dirty="0">
              <a:latin typeface="Times New Roman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1C33B73-DF1F-C739-8008-1DEDFA0800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5431" y="4257451"/>
            <a:ext cx="361969" cy="37466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E1CEF69-E09C-E34C-AF7C-68CE3298F7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8383" y="499920"/>
            <a:ext cx="1259313" cy="160332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1FD9AB0-9929-6848-4CDF-E52389A3CF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583" y="2619039"/>
            <a:ext cx="6524368" cy="2013081"/>
          </a:xfrm>
          <a:prstGeom prst="rect">
            <a:avLst/>
          </a:prstGeom>
        </p:spPr>
      </p:pic>
      <p:sp>
        <p:nvSpPr>
          <p:cNvPr id="5" name="Right Brace 4">
            <a:extLst>
              <a:ext uri="{FF2B5EF4-FFF2-40B4-BE49-F238E27FC236}">
                <a16:creationId xmlns:a16="http://schemas.microsoft.com/office/drawing/2014/main" id="{571E729F-1348-3AC4-763A-A38F8AB7D451}"/>
              </a:ext>
            </a:extLst>
          </p:cNvPr>
          <p:cNvSpPr/>
          <p:nvPr/>
        </p:nvSpPr>
        <p:spPr>
          <a:xfrm>
            <a:off x="2619632" y="3830595"/>
            <a:ext cx="98854" cy="801525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DEAD8C-9409-0A98-0D9E-2D137B6D9435}"/>
              </a:ext>
            </a:extLst>
          </p:cNvPr>
          <p:cNvSpPr txBox="1"/>
          <p:nvPr/>
        </p:nvSpPr>
        <p:spPr>
          <a:xfrm>
            <a:off x="2837509" y="4039437"/>
            <a:ext cx="34214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Softmax probabilities sum to 1</a:t>
            </a:r>
            <a:endParaRPr lang="nl-NL" sz="1200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B9FE125-44DB-6445-386C-E6597545F547}"/>
              </a:ext>
            </a:extLst>
          </p:cNvPr>
          <p:cNvCxnSpPr>
            <a:cxnSpLocks/>
          </p:cNvCxnSpPr>
          <p:nvPr/>
        </p:nvCxnSpPr>
        <p:spPr>
          <a:xfrm>
            <a:off x="1872049" y="3135086"/>
            <a:ext cx="0" cy="6955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939946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993960"/>
          </a:xfrm>
          <a:prstGeom prst="rect">
            <a:avLst/>
          </a:prstGeom>
          <a:noFill/>
          <a:ln w="0">
            <a:noFill/>
          </a:ln>
        </p:spPr>
        <p:txBody>
          <a:bodyPr lIns="48240" tIns="24120" rIns="48240" bIns="24120" anchor="b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2400" b="0" strike="noStrike" spc="-1" dirty="0">
                <a:solidFill>
                  <a:srgbClr val="000000"/>
                </a:solidFill>
                <a:latin typeface="Calibri Light"/>
              </a:rPr>
              <a:t>Zero-shot learning</a:t>
            </a:r>
            <a:endParaRPr lang="en-BE" sz="2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57" name="PlaceHolder 2"/>
          <p:cNvSpPr>
            <a:spLocks noGrp="1"/>
          </p:cNvSpPr>
          <p:nvPr>
            <p:ph/>
          </p:nvPr>
        </p:nvSpPr>
        <p:spPr>
          <a:xfrm>
            <a:off x="628560" y="1369080"/>
            <a:ext cx="7886520" cy="3263040"/>
          </a:xfrm>
          <a:prstGeom prst="rect">
            <a:avLst/>
          </a:prstGeom>
          <a:noFill/>
          <a:ln w="0">
            <a:noFill/>
          </a:ln>
        </p:spPr>
        <p:txBody>
          <a:bodyPr lIns="48240" tIns="24120" rIns="48240" bIns="24120" anchor="t">
            <a:noAutofit/>
          </a:bodyPr>
          <a:lstStyle/>
          <a:p>
            <a:pPr marL="545400">
              <a:lnSpc>
                <a:spcPct val="90000"/>
              </a:lnSpc>
              <a:spcBef>
                <a:spcPts val="374"/>
              </a:spcBef>
              <a:buNone/>
              <a:tabLst>
                <a:tab pos="0" algn="l"/>
              </a:tabLst>
            </a:pPr>
            <a:endParaRPr lang="en-BE" sz="1400" b="0" strike="noStrike" spc="-1">
              <a:solidFill>
                <a:srgbClr val="000000"/>
              </a:solidFill>
              <a:latin typeface="Calibri"/>
            </a:endParaRPr>
          </a:p>
          <a:p>
            <a:pPr>
              <a:spcBef>
                <a:spcPts val="1417"/>
              </a:spcBef>
              <a:tabLst>
                <a:tab pos="0" algn="l"/>
              </a:tabLst>
            </a:pPr>
            <a:r>
              <a:rPr lang="en-GB" sz="1800" strike="noStrike" spc="-1" dirty="0">
                <a:solidFill>
                  <a:srgbClr val="000000"/>
                </a:solidFill>
                <a:latin typeface="Calibri"/>
              </a:rPr>
              <a:t>Why is it interesting?</a:t>
            </a:r>
          </a:p>
          <a:p>
            <a:pPr lvl="1">
              <a:spcBef>
                <a:spcPts val="1417"/>
              </a:spcBef>
              <a:buFont typeface="Courier New" panose="02070309020205020404" pitchFamily="49" charset="0"/>
              <a:buChar char="o"/>
              <a:tabLst>
                <a:tab pos="0" algn="l"/>
              </a:tabLst>
            </a:pPr>
            <a:r>
              <a:rPr lang="en-GB" sz="1400" spc="-1" dirty="0">
                <a:solidFill>
                  <a:srgbClr val="000000"/>
                </a:solidFill>
                <a:latin typeface="Calibri"/>
              </a:rPr>
              <a:t>We don’t have several brains for several tasks</a:t>
            </a:r>
          </a:p>
          <a:p>
            <a:pPr lvl="1">
              <a:spcBef>
                <a:spcPts val="1417"/>
              </a:spcBef>
              <a:buFont typeface="Courier New" panose="02070309020205020404" pitchFamily="49" charset="0"/>
              <a:buChar char="o"/>
              <a:tabLst>
                <a:tab pos="0" algn="l"/>
              </a:tabLst>
            </a:pPr>
            <a:r>
              <a:rPr lang="en-GB" sz="1400" spc="-1" dirty="0">
                <a:solidFill>
                  <a:srgbClr val="000000"/>
                </a:solidFill>
                <a:latin typeface="Calibri"/>
              </a:rPr>
              <a:t>We only have one brain to do all tasks</a:t>
            </a:r>
          </a:p>
          <a:p>
            <a:pPr lvl="1">
              <a:spcBef>
                <a:spcPts val="1417"/>
              </a:spcBef>
              <a:buFont typeface="Courier New" panose="02070309020205020404" pitchFamily="49" charset="0"/>
              <a:buChar char="o"/>
              <a:tabLst>
                <a:tab pos="0" algn="l"/>
              </a:tabLst>
            </a:pPr>
            <a:r>
              <a:rPr lang="en-GB" sz="1400" spc="-1" dirty="0">
                <a:solidFill>
                  <a:srgbClr val="000000"/>
                </a:solidFill>
                <a:latin typeface="Calibri"/>
              </a:rPr>
              <a:t>You can classify a sentence given a list of categories, without first needing to see many examples of each</a:t>
            </a:r>
          </a:p>
          <a:p>
            <a:pPr lvl="1">
              <a:spcBef>
                <a:spcPts val="1417"/>
              </a:spcBef>
              <a:buFont typeface="Courier New" panose="02070309020205020404" pitchFamily="49" charset="0"/>
              <a:buChar char="o"/>
              <a:tabLst>
                <a:tab pos="0" algn="l"/>
              </a:tabLst>
            </a:pPr>
            <a:r>
              <a:rPr lang="en-GB" sz="1400" spc="-1" dirty="0">
                <a:solidFill>
                  <a:srgbClr val="000000"/>
                </a:solidFill>
                <a:latin typeface="Calibri"/>
              </a:rPr>
              <a:t>However, that might not always be the case for totally new categories</a:t>
            </a:r>
          </a:p>
          <a:p>
            <a:pPr lvl="1">
              <a:spcBef>
                <a:spcPts val="1417"/>
              </a:spcBef>
              <a:tabLst>
                <a:tab pos="0" algn="l"/>
              </a:tabLst>
            </a:pPr>
            <a:endParaRPr lang="en-GB" sz="140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417"/>
              </a:spcBef>
              <a:buNone/>
              <a:tabLst>
                <a:tab pos="0" algn="l"/>
              </a:tabLst>
            </a:pPr>
            <a:endParaRPr lang="en-BE" sz="14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417"/>
              </a:spcBef>
              <a:buNone/>
              <a:tabLst>
                <a:tab pos="0" algn="l"/>
              </a:tabLst>
            </a:pPr>
            <a:endParaRPr lang="en-BE" sz="14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417"/>
              </a:spcBef>
              <a:buNone/>
              <a:tabLst>
                <a:tab pos="0" algn="l"/>
              </a:tabLst>
            </a:pPr>
            <a:endParaRPr lang="en-BE" sz="14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417"/>
              </a:spcBef>
              <a:buNone/>
              <a:tabLst>
                <a:tab pos="0" algn="l"/>
              </a:tabLst>
            </a:pPr>
            <a:endParaRPr lang="en-BE" sz="14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417"/>
              </a:spcBef>
              <a:buNone/>
              <a:tabLst>
                <a:tab pos="0" algn="l"/>
              </a:tabLst>
            </a:pPr>
            <a:endParaRPr lang="en-BE" sz="14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417"/>
              </a:spcBef>
              <a:buNone/>
              <a:tabLst>
                <a:tab pos="0" algn="l"/>
              </a:tabLst>
            </a:pPr>
            <a:endParaRPr lang="en-BE" sz="14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417"/>
              </a:spcBef>
              <a:buNone/>
              <a:tabLst>
                <a:tab pos="0" algn="l"/>
              </a:tabLst>
            </a:pPr>
            <a:endParaRPr lang="en-BE" sz="1400" b="0" strike="noStrike" spc="-1">
              <a:solidFill>
                <a:srgbClr val="000000"/>
              </a:solidFill>
              <a:latin typeface="Calibri"/>
            </a:endParaRPr>
          </a:p>
          <a:p>
            <a:pPr marL="545400">
              <a:lnSpc>
                <a:spcPct val="90000"/>
              </a:lnSpc>
              <a:spcBef>
                <a:spcPts val="374"/>
              </a:spcBef>
              <a:buNone/>
              <a:tabLst>
                <a:tab pos="0" algn="l"/>
              </a:tabLst>
            </a:pPr>
            <a:endParaRPr lang="en-BE" sz="1400" b="0" strike="noStrike" spc="-1">
              <a:solidFill>
                <a:srgbClr val="000000"/>
              </a:solidFill>
              <a:latin typeface="Calibri"/>
            </a:endParaRPr>
          </a:p>
          <a:p>
            <a:pPr marL="545400">
              <a:lnSpc>
                <a:spcPct val="90000"/>
              </a:lnSpc>
              <a:spcBef>
                <a:spcPts val="374"/>
              </a:spcBef>
              <a:buNone/>
              <a:tabLst>
                <a:tab pos="0" algn="l"/>
              </a:tabLst>
            </a:pPr>
            <a:endParaRPr lang="en-BE" sz="1400" b="0" strike="noStrike" spc="-1">
              <a:solidFill>
                <a:srgbClr val="000000"/>
              </a:solidFill>
              <a:latin typeface="Calibri"/>
            </a:endParaRPr>
          </a:p>
          <a:p>
            <a:pPr marL="545400">
              <a:lnSpc>
                <a:spcPct val="90000"/>
              </a:lnSpc>
              <a:spcBef>
                <a:spcPts val="374"/>
              </a:spcBef>
              <a:buNone/>
              <a:tabLst>
                <a:tab pos="0" algn="l"/>
              </a:tabLst>
            </a:pPr>
            <a:endParaRPr lang="en-BE" sz="14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417"/>
              </a:spcBef>
              <a:buNone/>
              <a:tabLst>
                <a:tab pos="0" algn="l"/>
              </a:tabLst>
            </a:pPr>
            <a:endParaRPr lang="en-BE" sz="1400" b="0" strike="noStrike" spc="-1">
              <a:solidFill>
                <a:srgbClr val="000000"/>
              </a:solidFill>
              <a:latin typeface="Calibri"/>
            </a:endParaRPr>
          </a:p>
          <a:p>
            <a:pPr marL="545400">
              <a:lnSpc>
                <a:spcPct val="90000"/>
              </a:lnSpc>
              <a:spcBef>
                <a:spcPts val="374"/>
              </a:spcBef>
              <a:buNone/>
              <a:tabLst>
                <a:tab pos="0" algn="l"/>
              </a:tabLst>
            </a:pPr>
            <a:endParaRPr lang="en-BE" sz="700" b="0" strike="noStrike" spc="-1">
              <a:solidFill>
                <a:srgbClr val="000000"/>
              </a:solidFill>
              <a:latin typeface="Calibri"/>
            </a:endParaRPr>
          </a:p>
          <a:p>
            <a:pPr marL="1002600">
              <a:lnSpc>
                <a:spcPct val="90000"/>
              </a:lnSpc>
              <a:spcBef>
                <a:spcPts val="374"/>
              </a:spcBef>
              <a:buNone/>
              <a:tabLst>
                <a:tab pos="0" algn="l"/>
              </a:tabLst>
            </a:pPr>
            <a:endParaRPr lang="en-BE" sz="7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58" name="PlaceHolder 3"/>
          <p:cNvSpPr>
            <a:spLocks noGrp="1"/>
          </p:cNvSpPr>
          <p:nvPr>
            <p:ph type="sldNum" idx="46"/>
          </p:nvPr>
        </p:nvSpPr>
        <p:spPr>
          <a:xfrm>
            <a:off x="6458040" y="4767120"/>
            <a:ext cx="2057040" cy="2736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pos="0" algn="l"/>
              </a:tabLst>
              <a:defRPr lang="en-GB" sz="900" b="0" strike="noStrike" spc="-1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fld id="{415B430A-8964-4607-84FA-7A3BC6300041}" type="slidenum">
              <a:rPr lang="en-GB" sz="900" b="0" strike="noStrike" spc="-1" smtClean="0">
                <a:solidFill>
                  <a:srgbClr val="8B8B8B"/>
                </a:solidFill>
                <a:latin typeface="Calibri"/>
              </a:rPr>
              <a:t>56</a:t>
            </a:fld>
            <a:endParaRPr lang="en-US" sz="900" b="0" strike="noStrike" spc="-1" dirty="0">
              <a:latin typeface="Times New Roman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1C33B73-DF1F-C739-8008-1DEDFA0800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5431" y="4257451"/>
            <a:ext cx="361969" cy="37466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1142BD6-4254-7379-76C7-2B277CFAC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0096" y="1563129"/>
            <a:ext cx="1061963" cy="1250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40279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993960"/>
          </a:xfrm>
          <a:prstGeom prst="rect">
            <a:avLst/>
          </a:prstGeom>
          <a:noFill/>
          <a:ln w="0">
            <a:noFill/>
          </a:ln>
        </p:spPr>
        <p:txBody>
          <a:bodyPr lIns="48240" tIns="24120" rIns="48240" bIns="24120" anchor="b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2400" spc="-1" dirty="0">
                <a:solidFill>
                  <a:srgbClr val="000000"/>
                </a:solidFill>
                <a:latin typeface="Calibri Light"/>
              </a:rPr>
              <a:t>Zero shot learning assignment</a:t>
            </a:r>
            <a:endParaRPr lang="en-BE" sz="2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57" name="PlaceHolder 2"/>
          <p:cNvSpPr>
            <a:spLocks noGrp="1"/>
          </p:cNvSpPr>
          <p:nvPr>
            <p:ph/>
          </p:nvPr>
        </p:nvSpPr>
        <p:spPr>
          <a:xfrm>
            <a:off x="628560" y="1369080"/>
            <a:ext cx="7886520" cy="3263040"/>
          </a:xfrm>
          <a:prstGeom prst="rect">
            <a:avLst/>
          </a:prstGeom>
          <a:noFill/>
          <a:ln w="0">
            <a:noFill/>
          </a:ln>
        </p:spPr>
        <p:txBody>
          <a:bodyPr lIns="48240" tIns="24120" rIns="48240" bIns="24120" anchor="t">
            <a:no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tabLst>
                <a:tab pos="0" algn="l"/>
              </a:tabLst>
            </a:pPr>
            <a:r>
              <a:rPr lang="en-GB" sz="1400" strike="noStrike" spc="-1" dirty="0">
                <a:solidFill>
                  <a:srgbClr val="000000"/>
                </a:solidFill>
                <a:latin typeface="Calibri"/>
              </a:rPr>
              <a:t>Classifier with pre-trained </a:t>
            </a:r>
            <a:r>
              <a:rPr lang="en-GB" sz="1400" b="1" strike="noStrike" spc="-1" dirty="0">
                <a:solidFill>
                  <a:srgbClr val="002060"/>
                </a:solidFill>
                <a:latin typeface="Calibri"/>
              </a:rPr>
              <a:t>DistilBERT model : pipeline zero-shot-classification</a:t>
            </a:r>
          </a:p>
          <a:p>
            <a:pPr>
              <a:lnSpc>
                <a:spcPct val="90000"/>
              </a:lnSpc>
              <a:spcBef>
                <a:spcPts val="1417"/>
              </a:spcBef>
              <a:tabLst>
                <a:tab pos="0" algn="l"/>
              </a:tabLst>
            </a:pPr>
            <a:r>
              <a:rPr lang="en-GB" sz="1400" spc="-1" dirty="0">
                <a:solidFill>
                  <a:srgbClr val="000000"/>
                </a:solidFill>
                <a:latin typeface="Calibri"/>
              </a:rPr>
              <a:t>1500  test instances (from a data set of 14k instances):</a:t>
            </a:r>
          </a:p>
          <a:p>
            <a:pPr>
              <a:lnSpc>
                <a:spcPct val="90000"/>
              </a:lnSpc>
              <a:spcBef>
                <a:spcPts val="1417"/>
              </a:spcBef>
              <a:tabLst>
                <a:tab pos="0" algn="l"/>
              </a:tabLst>
            </a:pPr>
            <a:endParaRPr lang="en-GB" sz="14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417"/>
              </a:spcBef>
              <a:tabLst>
                <a:tab pos="0" algn="l"/>
              </a:tabLst>
            </a:pPr>
            <a:endParaRPr lang="en-GB" sz="14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417"/>
              </a:spcBef>
              <a:tabLst>
                <a:tab pos="0" algn="l"/>
              </a:tabLst>
            </a:pPr>
            <a:endParaRPr lang="en-GB" sz="14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417"/>
              </a:spcBef>
              <a:tabLst>
                <a:tab pos="0" algn="l"/>
              </a:tabLst>
            </a:pPr>
            <a:r>
              <a:rPr lang="en-GB" sz="1400" b="0" strike="noStrike" spc="-1" dirty="0">
                <a:solidFill>
                  <a:srgbClr val="000000"/>
                </a:solidFill>
                <a:latin typeface="Calibri"/>
              </a:rPr>
              <a:t>Maybe the model is capable of classifying neutral sentiments, if zero-shot learning can do any classification task?</a:t>
            </a:r>
          </a:p>
          <a:p>
            <a:pPr>
              <a:lnSpc>
                <a:spcPct val="90000"/>
              </a:lnSpc>
              <a:spcBef>
                <a:spcPts val="1417"/>
              </a:spcBef>
              <a:tabLst>
                <a:tab pos="0" algn="l"/>
              </a:tabLst>
            </a:pPr>
            <a:r>
              <a:rPr lang="en-GB" sz="1400" b="0" strike="noStrike" spc="-1" dirty="0">
                <a:solidFill>
                  <a:srgbClr val="000000"/>
                </a:solidFill>
                <a:latin typeface="Calibri"/>
              </a:rPr>
              <a:t>Data set preparation/analysis -&gt; prediction -&gt; evaluation</a:t>
            </a:r>
          </a:p>
          <a:p>
            <a:pPr lvl="1">
              <a:spcBef>
                <a:spcPts val="1417"/>
              </a:spcBef>
              <a:tabLst>
                <a:tab pos="0" algn="l"/>
              </a:tabLst>
            </a:pPr>
            <a:r>
              <a:rPr lang="en-GB" sz="1000" spc="-1" dirty="0">
                <a:solidFill>
                  <a:srgbClr val="000000"/>
                </a:solidFill>
                <a:latin typeface="Calibri"/>
              </a:rPr>
              <a:t>Twitter data set .csv file and read into Pandas data frame</a:t>
            </a:r>
            <a:endParaRPr lang="en-BE" sz="14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417"/>
              </a:spcBef>
              <a:buNone/>
              <a:tabLst>
                <a:tab pos="0" algn="l"/>
              </a:tabLst>
            </a:pPr>
            <a:endParaRPr lang="en-BE" sz="14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417"/>
              </a:spcBef>
              <a:buNone/>
              <a:tabLst>
                <a:tab pos="0" algn="l"/>
              </a:tabLst>
            </a:pPr>
            <a:endParaRPr lang="en-BE" sz="14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417"/>
              </a:spcBef>
              <a:buNone/>
              <a:tabLst>
                <a:tab pos="0" algn="l"/>
              </a:tabLst>
            </a:pPr>
            <a:endParaRPr lang="en-BE" sz="14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417"/>
              </a:spcBef>
              <a:buNone/>
              <a:tabLst>
                <a:tab pos="0" algn="l"/>
              </a:tabLst>
            </a:pPr>
            <a:endParaRPr lang="en-BE" sz="14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417"/>
              </a:spcBef>
              <a:buNone/>
              <a:tabLst>
                <a:tab pos="0" algn="l"/>
              </a:tabLst>
            </a:pPr>
            <a:endParaRPr lang="en-BE" sz="1400" b="0" strike="noStrike" spc="-1" dirty="0">
              <a:solidFill>
                <a:srgbClr val="000000"/>
              </a:solidFill>
              <a:latin typeface="Calibri"/>
            </a:endParaRPr>
          </a:p>
          <a:p>
            <a:pPr marL="545400">
              <a:lnSpc>
                <a:spcPct val="90000"/>
              </a:lnSpc>
              <a:spcBef>
                <a:spcPts val="374"/>
              </a:spcBef>
              <a:buNone/>
              <a:tabLst>
                <a:tab pos="0" algn="l"/>
              </a:tabLst>
            </a:pPr>
            <a:endParaRPr lang="en-BE" sz="1400" b="0" strike="noStrike" spc="-1" dirty="0">
              <a:solidFill>
                <a:srgbClr val="000000"/>
              </a:solidFill>
              <a:latin typeface="Calibri"/>
            </a:endParaRPr>
          </a:p>
          <a:p>
            <a:pPr marL="545400">
              <a:lnSpc>
                <a:spcPct val="90000"/>
              </a:lnSpc>
              <a:spcBef>
                <a:spcPts val="374"/>
              </a:spcBef>
              <a:buNone/>
              <a:tabLst>
                <a:tab pos="0" algn="l"/>
              </a:tabLst>
            </a:pPr>
            <a:endParaRPr lang="en-BE" sz="1400" b="0" strike="noStrike" spc="-1" dirty="0">
              <a:solidFill>
                <a:srgbClr val="000000"/>
              </a:solidFill>
              <a:latin typeface="Calibri"/>
            </a:endParaRPr>
          </a:p>
          <a:p>
            <a:pPr marL="545400">
              <a:lnSpc>
                <a:spcPct val="90000"/>
              </a:lnSpc>
              <a:spcBef>
                <a:spcPts val="374"/>
              </a:spcBef>
              <a:buNone/>
              <a:tabLst>
                <a:tab pos="0" algn="l"/>
              </a:tabLst>
            </a:pPr>
            <a:endParaRPr lang="en-BE" sz="14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417"/>
              </a:spcBef>
              <a:buNone/>
              <a:tabLst>
                <a:tab pos="0" algn="l"/>
              </a:tabLst>
            </a:pPr>
            <a:endParaRPr lang="en-BE" sz="1400" b="0" strike="noStrike" spc="-1" dirty="0">
              <a:solidFill>
                <a:srgbClr val="000000"/>
              </a:solidFill>
              <a:latin typeface="Calibri"/>
            </a:endParaRPr>
          </a:p>
          <a:p>
            <a:pPr marL="545400">
              <a:lnSpc>
                <a:spcPct val="90000"/>
              </a:lnSpc>
              <a:spcBef>
                <a:spcPts val="374"/>
              </a:spcBef>
              <a:buNone/>
              <a:tabLst>
                <a:tab pos="0" algn="l"/>
              </a:tabLst>
            </a:pPr>
            <a:endParaRPr lang="en-BE" sz="700" b="0" strike="noStrike" spc="-1" dirty="0">
              <a:solidFill>
                <a:srgbClr val="000000"/>
              </a:solidFill>
              <a:latin typeface="Calibri"/>
            </a:endParaRPr>
          </a:p>
          <a:p>
            <a:pPr marL="1002600">
              <a:lnSpc>
                <a:spcPct val="90000"/>
              </a:lnSpc>
              <a:spcBef>
                <a:spcPts val="374"/>
              </a:spcBef>
              <a:buNone/>
              <a:tabLst>
                <a:tab pos="0" algn="l"/>
              </a:tabLst>
            </a:pPr>
            <a:endParaRPr lang="en-BE" sz="7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58" name="PlaceHolder 3"/>
          <p:cNvSpPr>
            <a:spLocks noGrp="1"/>
          </p:cNvSpPr>
          <p:nvPr>
            <p:ph type="sldNum" idx="46"/>
          </p:nvPr>
        </p:nvSpPr>
        <p:spPr>
          <a:xfrm>
            <a:off x="6458040" y="4767120"/>
            <a:ext cx="2057040" cy="2736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pos="0" algn="l"/>
              </a:tabLst>
              <a:defRPr lang="en-GB" sz="900" b="0" strike="noStrike" spc="-1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fld id="{415B430A-8964-4607-84FA-7A3BC6300041}" type="slidenum">
              <a:rPr lang="en-GB" sz="900" b="0" strike="noStrike" spc="-1">
                <a:solidFill>
                  <a:srgbClr val="8B8B8B"/>
                </a:solidFill>
                <a:latin typeface="Calibri"/>
              </a:rPr>
              <a:t>57</a:t>
            </a:fld>
            <a:endParaRPr lang="en-US" sz="900" b="0" strike="noStrike" spc="-1" dirty="0">
              <a:latin typeface="Times New Roman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100BFD8-00B8-45D0-C251-4C8C574371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5431" y="4257451"/>
            <a:ext cx="361969" cy="37466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A462499-2F69-25F3-DE8B-46F5749A4F46}"/>
              </a:ext>
            </a:extLst>
          </p:cNvPr>
          <p:cNvSpPr/>
          <p:nvPr/>
        </p:nvSpPr>
        <p:spPr>
          <a:xfrm>
            <a:off x="4260534" y="2397699"/>
            <a:ext cx="1220874" cy="60290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</a:rPr>
              <a:t>Pre-trained</a:t>
            </a:r>
          </a:p>
          <a:p>
            <a:pPr algn="ctr"/>
            <a:r>
              <a:rPr lang="en-GB" sz="1400" dirty="0">
                <a:solidFill>
                  <a:schemeClr val="tx1"/>
                </a:solidFill>
              </a:rPr>
              <a:t>model</a:t>
            </a:r>
            <a:endParaRPr lang="nl-NL" sz="1400" dirty="0">
              <a:solidFill>
                <a:schemeClr val="tx1"/>
              </a:solidFill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2197B13A-B388-1DD8-BCBA-33FE655E6BAE}"/>
              </a:ext>
            </a:extLst>
          </p:cNvPr>
          <p:cNvCxnSpPr>
            <a:cxnSpLocks/>
          </p:cNvCxnSpPr>
          <p:nvPr/>
        </p:nvCxnSpPr>
        <p:spPr>
          <a:xfrm flipV="1">
            <a:off x="5481408" y="2410919"/>
            <a:ext cx="477264" cy="3041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93A66BF-DFD4-E95B-22A2-BF3E99D756F2}"/>
              </a:ext>
            </a:extLst>
          </p:cNvPr>
          <p:cNvCxnSpPr>
            <a:cxnSpLocks/>
          </p:cNvCxnSpPr>
          <p:nvPr/>
        </p:nvCxnSpPr>
        <p:spPr>
          <a:xfrm>
            <a:off x="5481408" y="2707518"/>
            <a:ext cx="477264" cy="293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8EFEB61-3311-ED37-3C50-C67A4AD580D1}"/>
              </a:ext>
            </a:extLst>
          </p:cNvPr>
          <p:cNvSpPr txBox="1"/>
          <p:nvPr/>
        </p:nvSpPr>
        <p:spPr>
          <a:xfrm>
            <a:off x="6072028" y="2307885"/>
            <a:ext cx="61747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/>
              <a:t>positive</a:t>
            </a:r>
            <a:endParaRPr lang="nl-NL" sz="1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319FDBA-2A45-D98B-0B8B-ECA9A7F50AD0}"/>
              </a:ext>
            </a:extLst>
          </p:cNvPr>
          <p:cNvSpPr txBox="1"/>
          <p:nvPr/>
        </p:nvSpPr>
        <p:spPr>
          <a:xfrm>
            <a:off x="6047983" y="2858081"/>
            <a:ext cx="6655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/>
              <a:t>negative</a:t>
            </a:r>
            <a:endParaRPr lang="nl-NL" sz="1000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87347F4-D978-728C-BE75-8E4F90CAA6EB}"/>
              </a:ext>
            </a:extLst>
          </p:cNvPr>
          <p:cNvCxnSpPr>
            <a:cxnSpLocks/>
          </p:cNvCxnSpPr>
          <p:nvPr/>
        </p:nvCxnSpPr>
        <p:spPr>
          <a:xfrm>
            <a:off x="3618431" y="2397698"/>
            <a:ext cx="628022" cy="3014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5DAA9B4-0957-1052-85F6-5AE78899C27D}"/>
              </a:ext>
            </a:extLst>
          </p:cNvPr>
          <p:cNvCxnSpPr>
            <a:cxnSpLocks/>
          </p:cNvCxnSpPr>
          <p:nvPr/>
        </p:nvCxnSpPr>
        <p:spPr>
          <a:xfrm flipV="1">
            <a:off x="3605149" y="2715055"/>
            <a:ext cx="641304" cy="3041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CF0531AD-E787-FE92-1B65-A7C1874704F6}"/>
              </a:ext>
            </a:extLst>
          </p:cNvPr>
          <p:cNvSpPr txBox="1"/>
          <p:nvPr/>
        </p:nvSpPr>
        <p:spPr>
          <a:xfrm>
            <a:off x="3065762" y="2061664"/>
            <a:ext cx="9144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b="1" dirty="0"/>
              <a:t>Test input</a:t>
            </a:r>
            <a:endParaRPr lang="nl-NL" sz="10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B1139A-7758-09A6-36F5-9191F107B802}"/>
              </a:ext>
            </a:extLst>
          </p:cNvPr>
          <p:cNvSpPr txBox="1"/>
          <p:nvPr/>
        </p:nvSpPr>
        <p:spPr>
          <a:xfrm>
            <a:off x="2350623" y="2258520"/>
            <a:ext cx="1413285" cy="9130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1" indent="0">
              <a:spcBef>
                <a:spcPts val="1417"/>
              </a:spcBef>
              <a:buNone/>
              <a:tabLst>
                <a:tab pos="0" algn="l"/>
              </a:tabLst>
            </a:pPr>
            <a:r>
              <a:rPr lang="en-GB" sz="1000" strike="noStrike" spc="-1" dirty="0">
                <a:solidFill>
                  <a:srgbClr val="000000"/>
                </a:solidFill>
                <a:latin typeface="Calibri"/>
              </a:rPr>
              <a:t>500 negative</a:t>
            </a:r>
          </a:p>
          <a:p>
            <a:pPr marL="457200" lvl="1" indent="0">
              <a:spcBef>
                <a:spcPts val="1417"/>
              </a:spcBef>
              <a:buNone/>
              <a:tabLst>
                <a:tab pos="0" algn="l"/>
              </a:tabLst>
            </a:pPr>
            <a:r>
              <a:rPr lang="en-GB" sz="1000" spc="-1" dirty="0">
                <a:solidFill>
                  <a:srgbClr val="000000"/>
                </a:solidFill>
                <a:latin typeface="Calibri"/>
              </a:rPr>
              <a:t>500 neutral</a:t>
            </a:r>
          </a:p>
          <a:p>
            <a:pPr marL="457200" lvl="1" indent="0">
              <a:spcBef>
                <a:spcPts val="1417"/>
              </a:spcBef>
              <a:buNone/>
              <a:tabLst>
                <a:tab pos="0" algn="l"/>
              </a:tabLst>
            </a:pPr>
            <a:r>
              <a:rPr lang="en-GB" sz="1000" strike="noStrike" spc="-1" dirty="0">
                <a:solidFill>
                  <a:srgbClr val="000000"/>
                </a:solidFill>
                <a:latin typeface="Calibri"/>
              </a:rPr>
              <a:t>500  positive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0EDB1D6-29C2-D53D-7E22-DBAE8B73F994}"/>
              </a:ext>
            </a:extLst>
          </p:cNvPr>
          <p:cNvCxnSpPr>
            <a:cxnSpLocks/>
            <a:endCxn id="3" idx="1"/>
          </p:cNvCxnSpPr>
          <p:nvPr/>
        </p:nvCxnSpPr>
        <p:spPr>
          <a:xfrm flipV="1">
            <a:off x="3551383" y="2699150"/>
            <a:ext cx="709151" cy="26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2A7A3AC-B661-3ED0-35E7-2FF630152B7D}"/>
              </a:ext>
            </a:extLst>
          </p:cNvPr>
          <p:cNvCxnSpPr>
            <a:cxnSpLocks/>
          </p:cNvCxnSpPr>
          <p:nvPr/>
        </p:nvCxnSpPr>
        <p:spPr>
          <a:xfrm flipV="1">
            <a:off x="5528342" y="2699149"/>
            <a:ext cx="449692" cy="83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7322950A-56CF-E3EE-74DB-A678FAC856FD}"/>
              </a:ext>
            </a:extLst>
          </p:cNvPr>
          <p:cNvSpPr txBox="1"/>
          <p:nvPr/>
        </p:nvSpPr>
        <p:spPr>
          <a:xfrm>
            <a:off x="6072028" y="2591944"/>
            <a:ext cx="57419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/>
              <a:t>neutral</a:t>
            </a:r>
            <a:endParaRPr lang="nl-NL" sz="1000" dirty="0"/>
          </a:p>
        </p:txBody>
      </p:sp>
    </p:spTree>
    <p:extLst>
      <p:ext uri="{BB962C8B-B14F-4D97-AF65-F5344CB8AC3E}">
        <p14:creationId xmlns:p14="http://schemas.microsoft.com/office/powerpoint/2010/main" val="400692799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993960"/>
          </a:xfrm>
          <a:prstGeom prst="rect">
            <a:avLst/>
          </a:prstGeom>
          <a:noFill/>
          <a:ln w="0">
            <a:noFill/>
          </a:ln>
        </p:spPr>
        <p:txBody>
          <a:bodyPr lIns="48240" tIns="24120" rIns="48240" bIns="24120" anchor="b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2400" spc="-1" dirty="0">
                <a:solidFill>
                  <a:srgbClr val="000000"/>
                </a:solidFill>
                <a:latin typeface="Calibri Light"/>
              </a:rPr>
              <a:t>Assignments extra</a:t>
            </a:r>
            <a:endParaRPr lang="en-BE" sz="2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57" name="PlaceHolder 2"/>
          <p:cNvSpPr>
            <a:spLocks noGrp="1"/>
          </p:cNvSpPr>
          <p:nvPr>
            <p:ph/>
          </p:nvPr>
        </p:nvSpPr>
        <p:spPr>
          <a:xfrm>
            <a:off x="628560" y="1369080"/>
            <a:ext cx="7886520" cy="3263040"/>
          </a:xfrm>
          <a:prstGeom prst="rect">
            <a:avLst/>
          </a:prstGeom>
          <a:noFill/>
          <a:ln w="0">
            <a:noFill/>
          </a:ln>
        </p:spPr>
        <p:txBody>
          <a:bodyPr lIns="48240" tIns="24120" rIns="48240" bIns="24120" anchor="t">
            <a:no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tabLst>
                <a:tab pos="0" algn="l"/>
              </a:tabLst>
            </a:pPr>
            <a:r>
              <a:rPr lang="en-GB" sz="1400" spc="-1" dirty="0">
                <a:latin typeface="Calibri"/>
              </a:rPr>
              <a:t>Cosine similarity</a:t>
            </a:r>
          </a:p>
          <a:p>
            <a:pPr>
              <a:lnSpc>
                <a:spcPct val="90000"/>
              </a:lnSpc>
              <a:spcBef>
                <a:spcPts val="1417"/>
              </a:spcBef>
              <a:tabLst>
                <a:tab pos="0" algn="l"/>
              </a:tabLst>
            </a:pPr>
            <a:r>
              <a:rPr lang="en-GB" sz="1400" strike="noStrike" spc="-1" dirty="0">
                <a:latin typeface="Calibri"/>
              </a:rPr>
              <a:t>Read and test small script for cosine similarity</a:t>
            </a:r>
          </a:p>
          <a:p>
            <a:pPr>
              <a:lnSpc>
                <a:spcPct val="90000"/>
              </a:lnSpc>
              <a:spcBef>
                <a:spcPts val="1417"/>
              </a:spcBef>
              <a:tabLst>
                <a:tab pos="0" algn="l"/>
              </a:tabLst>
            </a:pPr>
            <a:r>
              <a:rPr lang="en-GB" sz="1400" spc="-1" dirty="0">
                <a:latin typeface="Calibri"/>
              </a:rPr>
              <a:t>Adapt 2 scripts based on 1</a:t>
            </a:r>
            <a:r>
              <a:rPr lang="en-GB" sz="1400" spc="-1" baseline="30000" dirty="0">
                <a:latin typeface="Calibri"/>
              </a:rPr>
              <a:t>st</a:t>
            </a:r>
            <a:r>
              <a:rPr lang="en-GB" sz="1400" spc="-1" dirty="0">
                <a:latin typeface="Calibri"/>
              </a:rPr>
              <a:t> script about cosine similarity</a:t>
            </a:r>
          </a:p>
          <a:p>
            <a:pPr>
              <a:lnSpc>
                <a:spcPct val="90000"/>
              </a:lnSpc>
              <a:spcBef>
                <a:spcPts val="1417"/>
              </a:spcBef>
              <a:tabLst>
                <a:tab pos="0" algn="l"/>
              </a:tabLst>
            </a:pPr>
            <a:r>
              <a:rPr lang="en-GB" sz="1400" strike="noStrike" spc="-1" dirty="0">
                <a:latin typeface="Calibri"/>
              </a:rPr>
              <a:t>Write a variation</a:t>
            </a:r>
          </a:p>
          <a:p>
            <a:pPr>
              <a:lnSpc>
                <a:spcPct val="90000"/>
              </a:lnSpc>
              <a:spcBef>
                <a:spcPts val="1417"/>
              </a:spcBef>
              <a:buNone/>
              <a:tabLst>
                <a:tab pos="0" algn="l"/>
              </a:tabLst>
            </a:pPr>
            <a:endParaRPr lang="en-GB" sz="14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417"/>
              </a:spcBef>
              <a:buNone/>
              <a:tabLst>
                <a:tab pos="0" algn="l"/>
              </a:tabLst>
            </a:pPr>
            <a:endParaRPr lang="en-BE" sz="14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417"/>
              </a:spcBef>
              <a:buNone/>
              <a:tabLst>
                <a:tab pos="0" algn="l"/>
              </a:tabLst>
            </a:pPr>
            <a:endParaRPr lang="en-BE" sz="14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417"/>
              </a:spcBef>
              <a:buNone/>
              <a:tabLst>
                <a:tab pos="0" algn="l"/>
              </a:tabLst>
            </a:pPr>
            <a:endParaRPr lang="en-BE" sz="14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417"/>
              </a:spcBef>
              <a:buNone/>
              <a:tabLst>
                <a:tab pos="0" algn="l"/>
              </a:tabLst>
            </a:pPr>
            <a:endParaRPr lang="en-BE" sz="14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417"/>
              </a:spcBef>
              <a:buNone/>
              <a:tabLst>
                <a:tab pos="0" algn="l"/>
              </a:tabLst>
            </a:pPr>
            <a:endParaRPr lang="en-BE" sz="14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417"/>
              </a:spcBef>
              <a:buNone/>
              <a:tabLst>
                <a:tab pos="0" algn="l"/>
              </a:tabLst>
            </a:pPr>
            <a:endParaRPr lang="en-BE" sz="1400" b="0" strike="noStrike" spc="-1" dirty="0">
              <a:solidFill>
                <a:srgbClr val="000000"/>
              </a:solidFill>
              <a:latin typeface="Calibri"/>
            </a:endParaRPr>
          </a:p>
          <a:p>
            <a:pPr marL="545400">
              <a:lnSpc>
                <a:spcPct val="90000"/>
              </a:lnSpc>
              <a:spcBef>
                <a:spcPts val="374"/>
              </a:spcBef>
              <a:buNone/>
              <a:tabLst>
                <a:tab pos="0" algn="l"/>
              </a:tabLst>
            </a:pPr>
            <a:endParaRPr lang="en-BE" sz="1400" b="0" strike="noStrike" spc="-1" dirty="0">
              <a:solidFill>
                <a:srgbClr val="000000"/>
              </a:solidFill>
              <a:latin typeface="Calibri"/>
            </a:endParaRPr>
          </a:p>
          <a:p>
            <a:pPr marL="545400">
              <a:lnSpc>
                <a:spcPct val="90000"/>
              </a:lnSpc>
              <a:spcBef>
                <a:spcPts val="374"/>
              </a:spcBef>
              <a:buNone/>
              <a:tabLst>
                <a:tab pos="0" algn="l"/>
              </a:tabLst>
            </a:pPr>
            <a:endParaRPr lang="en-BE" sz="1400" b="0" strike="noStrike" spc="-1" dirty="0">
              <a:solidFill>
                <a:srgbClr val="000000"/>
              </a:solidFill>
              <a:latin typeface="Calibri"/>
            </a:endParaRPr>
          </a:p>
          <a:p>
            <a:pPr marL="545400">
              <a:lnSpc>
                <a:spcPct val="90000"/>
              </a:lnSpc>
              <a:spcBef>
                <a:spcPts val="374"/>
              </a:spcBef>
              <a:buNone/>
              <a:tabLst>
                <a:tab pos="0" algn="l"/>
              </a:tabLst>
            </a:pPr>
            <a:endParaRPr lang="en-BE" sz="14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417"/>
              </a:spcBef>
              <a:buNone/>
              <a:tabLst>
                <a:tab pos="0" algn="l"/>
              </a:tabLst>
            </a:pPr>
            <a:endParaRPr lang="en-BE" sz="1400" b="0" strike="noStrike" spc="-1" dirty="0">
              <a:solidFill>
                <a:srgbClr val="000000"/>
              </a:solidFill>
              <a:latin typeface="Calibri"/>
            </a:endParaRPr>
          </a:p>
          <a:p>
            <a:pPr marL="545400">
              <a:lnSpc>
                <a:spcPct val="90000"/>
              </a:lnSpc>
              <a:spcBef>
                <a:spcPts val="374"/>
              </a:spcBef>
              <a:buNone/>
              <a:tabLst>
                <a:tab pos="0" algn="l"/>
              </a:tabLst>
            </a:pPr>
            <a:endParaRPr lang="en-BE" sz="700" b="0" strike="noStrike" spc="-1" dirty="0">
              <a:solidFill>
                <a:srgbClr val="000000"/>
              </a:solidFill>
              <a:latin typeface="Calibri"/>
            </a:endParaRPr>
          </a:p>
          <a:p>
            <a:pPr marL="1002600">
              <a:lnSpc>
                <a:spcPct val="90000"/>
              </a:lnSpc>
              <a:spcBef>
                <a:spcPts val="374"/>
              </a:spcBef>
              <a:buNone/>
              <a:tabLst>
                <a:tab pos="0" algn="l"/>
              </a:tabLst>
            </a:pPr>
            <a:endParaRPr lang="en-BE" sz="7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58" name="PlaceHolder 3"/>
          <p:cNvSpPr>
            <a:spLocks noGrp="1"/>
          </p:cNvSpPr>
          <p:nvPr>
            <p:ph type="sldNum" idx="46"/>
          </p:nvPr>
        </p:nvSpPr>
        <p:spPr>
          <a:xfrm>
            <a:off x="6458040" y="4767120"/>
            <a:ext cx="2057040" cy="2736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pos="0" algn="l"/>
              </a:tabLst>
              <a:defRPr lang="en-GB" sz="900" b="0" strike="noStrike" spc="-1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fld id="{415B430A-8964-4607-84FA-7A3BC6300041}" type="slidenum">
              <a:rPr lang="en-GB" sz="900" b="0" strike="noStrike" spc="-1">
                <a:solidFill>
                  <a:srgbClr val="8B8B8B"/>
                </a:solidFill>
                <a:latin typeface="Calibri"/>
              </a:rPr>
              <a:t>58</a:t>
            </a:fld>
            <a:endParaRPr lang="en-US" sz="900" b="0" strike="noStrike" spc="-1" dirty="0">
              <a:latin typeface="Times New Roman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100BFD8-00B8-45D0-C251-4C8C574371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5431" y="4257451"/>
            <a:ext cx="361969" cy="374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50200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993960"/>
          </a:xfrm>
          <a:prstGeom prst="rect">
            <a:avLst/>
          </a:prstGeom>
          <a:noFill/>
          <a:ln w="0">
            <a:noFill/>
          </a:ln>
        </p:spPr>
        <p:txBody>
          <a:bodyPr lIns="48240" tIns="24120" rIns="48240" bIns="24120" anchor="b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2400" b="0" strike="noStrike" spc="-1" dirty="0">
                <a:solidFill>
                  <a:srgbClr val="000000"/>
                </a:solidFill>
                <a:latin typeface="Calibri Light"/>
              </a:rPr>
              <a:t>References</a:t>
            </a:r>
            <a:endParaRPr lang="en-BE" sz="2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72" name="PlaceHolder 2"/>
          <p:cNvSpPr>
            <a:spLocks noGrp="1"/>
          </p:cNvSpPr>
          <p:nvPr>
            <p:ph/>
          </p:nvPr>
        </p:nvSpPr>
        <p:spPr>
          <a:xfrm>
            <a:off x="628560" y="1369080"/>
            <a:ext cx="7886520" cy="3263040"/>
          </a:xfrm>
          <a:prstGeom prst="rect">
            <a:avLst/>
          </a:prstGeom>
          <a:noFill/>
          <a:ln w="0">
            <a:noFill/>
          </a:ln>
        </p:spPr>
        <p:txBody>
          <a:bodyPr lIns="48240" tIns="24120" rIns="48240" bIns="24120" anchor="t">
            <a:no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BE" sz="1200" b="0" strike="noStrike" spc="-1" dirty="0">
              <a:solidFill>
                <a:srgbClr val="000000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marL="857160" lvl="2" indent="-457200">
              <a:lnSpc>
                <a:spcPct val="90000"/>
              </a:lnSpc>
              <a:spcBef>
                <a:spcPts val="374"/>
              </a:spcBef>
              <a:buClr>
                <a:srgbClr val="000000"/>
              </a:buClr>
              <a:buFont typeface="Arial"/>
              <a:buChar char="•"/>
            </a:pPr>
            <a:r>
              <a:rPr lang="en-US" sz="1200" b="1" strike="noStrike" spc="-1" dirty="0">
                <a:solidFill>
                  <a:srgbClr val="00000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Vaswani et al., (2017), </a:t>
            </a:r>
            <a:r>
              <a:rPr lang="en-US" sz="1200" b="1" i="1" strike="noStrike" spc="-1" dirty="0">
                <a:solidFill>
                  <a:srgbClr val="00000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Attention is all you need</a:t>
            </a:r>
            <a:endParaRPr lang="en-BE" sz="1200" b="0" strike="noStrike" spc="-1" dirty="0">
              <a:solidFill>
                <a:srgbClr val="000000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marL="857160" lvl="2" indent="-457200">
              <a:lnSpc>
                <a:spcPct val="90000"/>
              </a:lnSpc>
              <a:spcBef>
                <a:spcPts val="374"/>
              </a:spcBef>
              <a:buClr>
                <a:srgbClr val="000000"/>
              </a:buClr>
              <a:buFont typeface="Arial"/>
              <a:buChar char="•"/>
            </a:pPr>
            <a:r>
              <a:rPr lang="en-US" sz="1200" b="1" strike="noStrike" spc="-1" dirty="0">
                <a:solidFill>
                  <a:srgbClr val="00000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Devlin  et al., (2018), </a:t>
            </a:r>
            <a:r>
              <a:rPr lang="en-US" sz="1200" b="1" i="1" strike="noStrike" spc="-1" dirty="0">
                <a:solidFill>
                  <a:srgbClr val="00000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Bert: Pretraining of deep bidirectional transformers for language understanding</a:t>
            </a:r>
            <a:endParaRPr lang="en-BE" sz="1200" b="0" strike="noStrike" spc="-1" dirty="0">
              <a:solidFill>
                <a:srgbClr val="000000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marL="857160" lvl="2" indent="-457200">
              <a:lnSpc>
                <a:spcPct val="90000"/>
              </a:lnSpc>
              <a:spcBef>
                <a:spcPts val="374"/>
              </a:spcBef>
              <a:buClr>
                <a:srgbClr val="000000"/>
              </a:buClr>
              <a:buFont typeface="Arial"/>
              <a:buChar char="•"/>
            </a:pPr>
            <a:r>
              <a:rPr lang="en-US" sz="1200" b="0" strike="noStrike" spc="-1" dirty="0">
                <a:solidFill>
                  <a:srgbClr val="00000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Clark et al., (2019), </a:t>
            </a:r>
            <a:r>
              <a:rPr lang="en-US" sz="1200" b="0" i="1" strike="noStrike" spc="-1" dirty="0">
                <a:solidFill>
                  <a:srgbClr val="00000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What does Bert look at? An analysis of Bert’s attention</a:t>
            </a:r>
            <a:endParaRPr lang="en-BE" sz="1200" b="0" strike="noStrike" spc="-1" dirty="0">
              <a:solidFill>
                <a:srgbClr val="000000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marL="857160" lvl="2" indent="-457200">
              <a:lnSpc>
                <a:spcPct val="90000"/>
              </a:lnSpc>
              <a:spcBef>
                <a:spcPts val="374"/>
              </a:spcBef>
              <a:buClr>
                <a:srgbClr val="000000"/>
              </a:buClr>
              <a:buFont typeface="Arial"/>
              <a:buChar char="•"/>
            </a:pPr>
            <a:r>
              <a:rPr lang="en-US" sz="1200" b="0" strike="noStrike" spc="-1" dirty="0">
                <a:solidFill>
                  <a:srgbClr val="00000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De Vries et al., (2019), </a:t>
            </a:r>
            <a:r>
              <a:rPr lang="en-US" sz="1200" b="0" i="1" strike="noStrike" spc="-1" dirty="0">
                <a:solidFill>
                  <a:srgbClr val="00000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Bertje: A Dutch Bert model</a:t>
            </a:r>
            <a:endParaRPr lang="en-BE" sz="1200" b="0" strike="noStrike" spc="-1" dirty="0">
              <a:solidFill>
                <a:srgbClr val="000000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marL="857160" lvl="2" indent="-457200">
              <a:lnSpc>
                <a:spcPct val="90000"/>
              </a:lnSpc>
              <a:spcBef>
                <a:spcPts val="374"/>
              </a:spcBef>
              <a:buClr>
                <a:srgbClr val="000000"/>
              </a:buClr>
              <a:buFont typeface="Arial"/>
              <a:buChar char="•"/>
            </a:pPr>
            <a:r>
              <a:rPr lang="en-US" sz="1200" b="0" strike="noStrike" spc="-1" dirty="0">
                <a:solidFill>
                  <a:srgbClr val="00000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De Vries et al., (2020), </a:t>
            </a:r>
            <a:r>
              <a:rPr lang="en-US" sz="1200" b="0" i="1" strike="noStrike" spc="-1" dirty="0">
                <a:solidFill>
                  <a:srgbClr val="00000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What’s so special about BERT’s layers? A closer look at the NLP pipeline in monolingual and multilingual models</a:t>
            </a:r>
            <a:endParaRPr lang="en-BE" sz="1200" b="0" strike="noStrike" spc="-1" dirty="0">
              <a:solidFill>
                <a:srgbClr val="000000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marL="857160" lvl="2" indent="-457200">
              <a:lnSpc>
                <a:spcPct val="90000"/>
              </a:lnSpc>
              <a:spcBef>
                <a:spcPts val="374"/>
              </a:spcBef>
              <a:buClr>
                <a:srgbClr val="000000"/>
              </a:buClr>
              <a:buFont typeface="Arial"/>
              <a:buChar char="•"/>
            </a:pPr>
            <a:r>
              <a:rPr lang="en-US" sz="1200" b="0" strike="noStrike" spc="-1" dirty="0">
                <a:solidFill>
                  <a:srgbClr val="00000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Rogers et al., (2020), </a:t>
            </a:r>
            <a:r>
              <a:rPr lang="en-US" sz="1200" b="0" i="1" strike="noStrike" spc="-1" dirty="0">
                <a:solidFill>
                  <a:srgbClr val="00000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A Primer in BERTology, What we know about how BERT works?</a:t>
            </a:r>
            <a:endParaRPr lang="en-BE" sz="1200" b="0" strike="noStrike" spc="-1" dirty="0">
              <a:solidFill>
                <a:srgbClr val="000000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marL="857160" lvl="2" indent="-457200">
              <a:lnSpc>
                <a:spcPct val="90000"/>
              </a:lnSpc>
              <a:spcBef>
                <a:spcPts val="374"/>
              </a:spcBef>
              <a:buClr>
                <a:srgbClr val="000000"/>
              </a:buClr>
              <a:buFont typeface="Arial"/>
              <a:buChar char="•"/>
            </a:pPr>
            <a:r>
              <a:rPr lang="en-US" sz="1200" b="0" strike="noStrike" spc="-1" dirty="0">
                <a:solidFill>
                  <a:srgbClr val="00000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Vig, (2019), </a:t>
            </a:r>
            <a:r>
              <a:rPr lang="en-US" sz="1200" b="0" i="1" strike="noStrike" spc="-1" dirty="0">
                <a:solidFill>
                  <a:srgbClr val="00000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A multiscale visualization of attention in the transformer model</a:t>
            </a:r>
            <a:endParaRPr lang="en-BE" sz="1200" b="0" strike="noStrike" spc="-1" dirty="0">
              <a:solidFill>
                <a:srgbClr val="000000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marL="857160" lvl="2" indent="-457200">
              <a:lnSpc>
                <a:spcPct val="90000"/>
              </a:lnSpc>
              <a:spcBef>
                <a:spcPts val="374"/>
              </a:spcBef>
              <a:buClr>
                <a:srgbClr val="000000"/>
              </a:buClr>
              <a:buFont typeface="Arial"/>
              <a:buChar char="•"/>
            </a:pPr>
            <a:r>
              <a:rPr lang="en-US" sz="1200" b="0" strike="noStrike" spc="-1" dirty="0">
                <a:solidFill>
                  <a:srgbClr val="00000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Vig et al., (2019), </a:t>
            </a:r>
            <a:r>
              <a:rPr lang="en-US" sz="1200" b="0" i="1" strike="noStrike" spc="-1" dirty="0">
                <a:solidFill>
                  <a:srgbClr val="00000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Analyzing the structure of attention in a transformer language model</a:t>
            </a:r>
          </a:p>
          <a:p>
            <a:pPr marL="857160" lvl="2" indent="-457200">
              <a:spcBef>
                <a:spcPts val="374"/>
              </a:spcBef>
              <a:buClr>
                <a:srgbClr val="000000"/>
              </a:buClr>
              <a:buFont typeface="Arial"/>
              <a:buChar char="•"/>
            </a:pPr>
            <a:r>
              <a:rPr lang="en-GB" sz="12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Liu et al., (2019), </a:t>
            </a:r>
            <a:r>
              <a:rPr lang="en-GB" sz="1200" i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Roberta: A robustly optimized bert pretraining approach</a:t>
            </a:r>
          </a:p>
          <a:p>
            <a:pPr marL="857160" lvl="2" indent="-457200">
              <a:spcBef>
                <a:spcPts val="374"/>
              </a:spcBef>
              <a:buClr>
                <a:srgbClr val="000000"/>
              </a:buClr>
              <a:buFont typeface="Arial"/>
              <a:buChar char="•"/>
            </a:pPr>
            <a:r>
              <a:rPr lang="en-GB" sz="12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Beltagy et al., (2019), </a:t>
            </a:r>
            <a:r>
              <a:rPr lang="en-GB" sz="1200" i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SciBERT: A pretrained language model for scientific text</a:t>
            </a:r>
          </a:p>
          <a:p>
            <a:pPr marL="857160" lvl="2" indent="-457200">
              <a:spcBef>
                <a:spcPts val="374"/>
              </a:spcBef>
              <a:buClr>
                <a:srgbClr val="000000"/>
              </a:buClr>
              <a:buFont typeface="Arial"/>
              <a:buChar char="•"/>
            </a:pPr>
            <a:r>
              <a:rPr lang="en-GB" sz="1200" i="0" dirty="0">
                <a:effectLst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Lee et al., (2020), BioBERT: </a:t>
            </a:r>
            <a:r>
              <a:rPr lang="en-GB" sz="1200" i="1" dirty="0">
                <a:effectLst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a pre-trained biomedical language representation model for biomedical text mining</a:t>
            </a:r>
          </a:p>
          <a:p>
            <a:pPr marL="857160" lvl="2" indent="-457200">
              <a:spcBef>
                <a:spcPts val="374"/>
              </a:spcBef>
              <a:buClr>
                <a:srgbClr val="000000"/>
              </a:buClr>
              <a:buFont typeface="Arial"/>
              <a:buChar char="•"/>
            </a:pPr>
            <a:r>
              <a:rPr lang="en-GB" sz="12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Liesenfeld et al.</a:t>
            </a:r>
            <a:r>
              <a:rPr lang="en-GB" sz="1200" i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, (2023), Opening up ChatGPT: Tracking openness, transparency, and accountability in instruction-tuned text generators</a:t>
            </a:r>
          </a:p>
          <a:p>
            <a:pPr marL="857160" lvl="2" indent="-457200">
              <a:spcBef>
                <a:spcPts val="374"/>
              </a:spcBef>
              <a:buClr>
                <a:srgbClr val="000000"/>
              </a:buClr>
              <a:buFont typeface="Arial"/>
              <a:buChar char="•"/>
            </a:pPr>
            <a:endParaRPr lang="en-GB" sz="1200" i="1" dirty="0">
              <a:effectLst/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marL="857160" lvl="2" indent="-457200">
              <a:spcBef>
                <a:spcPts val="374"/>
              </a:spcBef>
              <a:buClr>
                <a:srgbClr val="000000"/>
              </a:buClr>
              <a:buFont typeface="Arial"/>
              <a:buChar char="•"/>
            </a:pPr>
            <a:endParaRPr lang="en-GB" sz="1400" i="1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marL="857160" lvl="2" indent="-457200">
              <a:spcBef>
                <a:spcPts val="374"/>
              </a:spcBef>
              <a:buClr>
                <a:srgbClr val="000000"/>
              </a:buClr>
              <a:buFont typeface="Arial"/>
              <a:buChar char="•"/>
            </a:pPr>
            <a:endParaRPr lang="en-GB" sz="1400" i="1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marL="857160" lvl="2" indent="-457200">
              <a:lnSpc>
                <a:spcPct val="90000"/>
              </a:lnSpc>
              <a:spcBef>
                <a:spcPts val="374"/>
              </a:spcBef>
              <a:buClr>
                <a:srgbClr val="000000"/>
              </a:buClr>
              <a:buFont typeface="Arial"/>
              <a:buChar char="•"/>
            </a:pPr>
            <a:endParaRPr lang="en-BE" sz="14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BE" sz="700" b="0" strike="noStrike" spc="-1" dirty="0">
              <a:solidFill>
                <a:srgbClr val="000000"/>
              </a:solidFill>
              <a:latin typeface="Calibri"/>
            </a:endParaRPr>
          </a:p>
          <a:p>
            <a:pPr marL="914400">
              <a:lnSpc>
                <a:spcPct val="90000"/>
              </a:lnSpc>
              <a:spcBef>
                <a:spcPts val="374"/>
              </a:spcBef>
              <a:buNone/>
              <a:tabLst>
                <a:tab pos="0" algn="l"/>
              </a:tabLst>
            </a:pPr>
            <a:endParaRPr lang="en-BE" sz="6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417"/>
              </a:spcBef>
              <a:buNone/>
              <a:tabLst>
                <a:tab pos="0" algn="l"/>
              </a:tabLst>
            </a:pPr>
            <a:endParaRPr lang="en-BE" sz="800" b="0" strike="noStrike" spc="-1" dirty="0">
              <a:solidFill>
                <a:srgbClr val="000000"/>
              </a:solidFill>
              <a:latin typeface="Calibri"/>
            </a:endParaRPr>
          </a:p>
          <a:p>
            <a:pPr marL="457200">
              <a:lnSpc>
                <a:spcPct val="150000"/>
              </a:lnSpc>
              <a:spcBef>
                <a:spcPts val="374"/>
              </a:spcBef>
              <a:buNone/>
              <a:tabLst>
                <a:tab pos="0" algn="l"/>
              </a:tabLst>
            </a:pPr>
            <a:endParaRPr lang="en-BE" sz="8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417"/>
              </a:spcBef>
              <a:buNone/>
              <a:tabLst>
                <a:tab pos="0" algn="l"/>
              </a:tabLst>
            </a:pPr>
            <a:endParaRPr lang="en-BE" sz="8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417"/>
              </a:spcBef>
              <a:buNone/>
              <a:tabLst>
                <a:tab pos="0" algn="l"/>
              </a:tabLst>
            </a:pPr>
            <a:endParaRPr lang="en-BE" sz="800" b="0" strike="noStrike" spc="-1" dirty="0">
              <a:solidFill>
                <a:srgbClr val="000000"/>
              </a:solidFill>
              <a:latin typeface="Calibri"/>
            </a:endParaRPr>
          </a:p>
          <a:p>
            <a:pPr marL="914400">
              <a:lnSpc>
                <a:spcPct val="150000"/>
              </a:lnSpc>
              <a:spcBef>
                <a:spcPts val="374"/>
              </a:spcBef>
              <a:buNone/>
              <a:tabLst>
                <a:tab pos="0" algn="l"/>
              </a:tabLst>
            </a:pPr>
            <a:endParaRPr lang="en-BE" sz="8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417"/>
              </a:spcBef>
              <a:buNone/>
              <a:tabLst>
                <a:tab pos="0" algn="l"/>
              </a:tabLst>
            </a:pPr>
            <a:endParaRPr lang="en-BE" sz="8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417"/>
              </a:spcBef>
              <a:buNone/>
              <a:tabLst>
                <a:tab pos="0" algn="l"/>
              </a:tabLst>
            </a:pPr>
            <a:endParaRPr lang="en-BE" sz="8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417"/>
              </a:spcBef>
              <a:buNone/>
              <a:tabLst>
                <a:tab pos="0" algn="l"/>
              </a:tabLst>
            </a:pPr>
            <a:endParaRPr lang="en-BE" sz="8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417"/>
              </a:spcBef>
              <a:buNone/>
              <a:tabLst>
                <a:tab pos="0" algn="l"/>
              </a:tabLst>
            </a:pPr>
            <a:endParaRPr lang="en-BE" sz="8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417"/>
              </a:spcBef>
              <a:buNone/>
              <a:tabLst>
                <a:tab pos="0" algn="l"/>
              </a:tabLst>
            </a:pPr>
            <a:endParaRPr lang="en-BE" sz="800" b="0" strike="noStrike" spc="-1" dirty="0">
              <a:solidFill>
                <a:srgbClr val="000000"/>
              </a:solidFill>
              <a:latin typeface="Calibri"/>
            </a:endParaRPr>
          </a:p>
          <a:p>
            <a:pPr marL="571680">
              <a:lnSpc>
                <a:spcPct val="90000"/>
              </a:lnSpc>
              <a:spcBef>
                <a:spcPts val="374"/>
              </a:spcBef>
              <a:buNone/>
              <a:tabLst>
                <a:tab pos="0" algn="l"/>
              </a:tabLst>
            </a:pPr>
            <a:endParaRPr lang="en-BE" sz="800" b="0" strike="noStrike" spc="-1" dirty="0">
              <a:solidFill>
                <a:srgbClr val="000000"/>
              </a:solidFill>
              <a:latin typeface="Calibri"/>
            </a:endParaRPr>
          </a:p>
          <a:p>
            <a:pPr marL="571680">
              <a:lnSpc>
                <a:spcPct val="90000"/>
              </a:lnSpc>
              <a:spcBef>
                <a:spcPts val="374"/>
              </a:spcBef>
              <a:buNone/>
              <a:tabLst>
                <a:tab pos="0" algn="l"/>
              </a:tabLst>
            </a:pPr>
            <a:r>
              <a:rPr lang="en-US" sz="800" b="0" strike="noStrike" spc="-1" dirty="0">
                <a:solidFill>
                  <a:srgbClr val="FF0000"/>
                </a:solidFill>
                <a:latin typeface="Calibri"/>
                <a:ea typeface="DejaVu Sans"/>
              </a:rPr>
              <a:t>	</a:t>
            </a:r>
            <a:endParaRPr lang="en-BE" sz="800" b="0" strike="noStrike" spc="-1" dirty="0">
              <a:solidFill>
                <a:srgbClr val="000000"/>
              </a:solidFill>
              <a:latin typeface="Calibri"/>
            </a:endParaRPr>
          </a:p>
          <a:p>
            <a:pPr marL="69840">
              <a:lnSpc>
                <a:spcPct val="90000"/>
              </a:lnSpc>
              <a:spcBef>
                <a:spcPts val="751"/>
              </a:spcBef>
              <a:buNone/>
              <a:tabLst>
                <a:tab pos="0" algn="l"/>
              </a:tabLst>
            </a:pPr>
            <a:r>
              <a:rPr lang="en-US" sz="8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endParaRPr lang="en-BE" sz="8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751"/>
              </a:spcBef>
              <a:buNone/>
              <a:tabLst>
                <a:tab pos="0" algn="l"/>
              </a:tabLst>
            </a:pPr>
            <a:endParaRPr lang="en-BE" sz="1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73" name="PlaceHolder 3"/>
          <p:cNvSpPr>
            <a:spLocks noGrp="1"/>
          </p:cNvSpPr>
          <p:nvPr>
            <p:ph type="sldNum" idx="48"/>
          </p:nvPr>
        </p:nvSpPr>
        <p:spPr>
          <a:xfrm>
            <a:off x="6458040" y="4767120"/>
            <a:ext cx="2057040" cy="2736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pos="0" algn="l"/>
              </a:tabLst>
              <a:defRPr lang="en-GB" sz="900" b="0" strike="noStrike" spc="-1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fld id="{233F420E-C925-4CCB-BE32-8053BD49CCA7}" type="slidenum">
              <a:rPr lang="en-GB" sz="900" b="0" strike="noStrike" spc="-1">
                <a:solidFill>
                  <a:srgbClr val="8B8B8B"/>
                </a:solidFill>
                <a:latin typeface="Calibri"/>
              </a:rPr>
              <a:t>59</a:t>
            </a:fld>
            <a:endParaRPr lang="en-US" sz="900" b="0" strike="noStrike" spc="-1" dirty="0">
              <a:latin typeface="Times New Roman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E92CB09-B98C-FE43-1B35-4B6B284C95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5431" y="4257451"/>
            <a:ext cx="361969" cy="37466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993960"/>
          </a:xfrm>
          <a:prstGeom prst="rect">
            <a:avLst/>
          </a:prstGeom>
          <a:noFill/>
          <a:ln w="0">
            <a:noFill/>
          </a:ln>
        </p:spPr>
        <p:txBody>
          <a:bodyPr lIns="48240" tIns="24120" rIns="48240" bIns="24120" anchor="b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2400" b="0" strike="noStrike" spc="-1" dirty="0">
                <a:solidFill>
                  <a:srgbClr val="000000"/>
                </a:solidFill>
                <a:latin typeface="Calibri Light"/>
              </a:rPr>
              <a:t>Machine learning : supervised learning</a:t>
            </a:r>
            <a:endParaRPr lang="en-BE" sz="2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/>
          </p:nvPr>
        </p:nvSpPr>
        <p:spPr>
          <a:xfrm>
            <a:off x="628560" y="1369080"/>
            <a:ext cx="7886520" cy="3263040"/>
          </a:xfrm>
          <a:prstGeom prst="rect">
            <a:avLst/>
          </a:prstGeom>
          <a:noFill/>
          <a:ln w="0">
            <a:noFill/>
          </a:ln>
        </p:spPr>
        <p:txBody>
          <a:bodyPr lIns="48240" tIns="24120" rIns="48240" bIns="24120" anchor="t">
            <a:noAutofit/>
          </a:bodyPr>
          <a:lstStyle/>
          <a:p>
            <a:pPr marL="602640" indent="-514440">
              <a:lnSpc>
                <a:spcPct val="90000"/>
              </a:lnSpc>
              <a:spcBef>
                <a:spcPts val="751"/>
              </a:spcBef>
              <a:buClr>
                <a:srgbClr val="000000"/>
              </a:buClr>
              <a:buFont typeface="Arial"/>
              <a:buChar char="•"/>
            </a:pPr>
            <a:r>
              <a:rPr lang="en-US" sz="1600" b="1" strike="noStrike" spc="-1" dirty="0">
                <a:solidFill>
                  <a:srgbClr val="000000"/>
                </a:solidFill>
                <a:latin typeface="Calibri Light"/>
                <a:ea typeface="DejaVu Sans"/>
              </a:rPr>
              <a:t>Supervised learning</a:t>
            </a:r>
            <a:endParaRPr lang="en-BE" sz="1600" b="0" strike="noStrike" spc="-1" dirty="0">
              <a:solidFill>
                <a:srgbClr val="000000"/>
              </a:solidFill>
              <a:latin typeface="Calibri"/>
            </a:endParaRPr>
          </a:p>
          <a:p>
            <a:pPr marL="1059840" lvl="1" indent="-514440">
              <a:lnSpc>
                <a:spcPct val="90000"/>
              </a:lnSpc>
              <a:spcBef>
                <a:spcPts val="374"/>
              </a:spcBef>
              <a:buClr>
                <a:srgbClr val="000000"/>
              </a:buClr>
              <a:buFont typeface="Courier New"/>
              <a:buChar char="o"/>
            </a:pPr>
            <a:r>
              <a:rPr lang="en-US" sz="1200" b="1" strike="noStrike" spc="-1" dirty="0">
                <a:solidFill>
                  <a:srgbClr val="000000"/>
                </a:solidFill>
                <a:latin typeface="Calibri Light"/>
                <a:ea typeface="DejaVu Sans"/>
              </a:rPr>
              <a:t>Features and label</a:t>
            </a:r>
            <a:endParaRPr lang="en-BE" sz="1200" b="0" strike="noStrike" spc="-1" dirty="0">
              <a:solidFill>
                <a:srgbClr val="000000"/>
              </a:solidFill>
              <a:latin typeface="Calibri"/>
            </a:endParaRPr>
          </a:p>
          <a:p>
            <a:pPr marL="1402560" lvl="2" indent="-514440">
              <a:lnSpc>
                <a:spcPct val="90000"/>
              </a:lnSpc>
              <a:spcBef>
                <a:spcPts val="374"/>
              </a:spcBef>
              <a:buClr>
                <a:srgbClr val="000000"/>
              </a:buClr>
              <a:buFont typeface="Wingdings" charset="2"/>
              <a:buChar char=""/>
            </a:pPr>
            <a:r>
              <a:rPr lang="en-US" sz="1200" b="0" strike="noStrike" spc="-1" dirty="0">
                <a:solidFill>
                  <a:srgbClr val="000000"/>
                </a:solidFill>
                <a:latin typeface="Calibri Light"/>
                <a:ea typeface="DejaVu Sans"/>
              </a:rPr>
              <a:t>For  example: color, shape feature for image classification</a:t>
            </a:r>
            <a:endParaRPr lang="en-BE" sz="1200" b="0" strike="noStrike" spc="-1" dirty="0">
              <a:solidFill>
                <a:srgbClr val="000000"/>
              </a:solidFill>
              <a:latin typeface="Calibri"/>
            </a:endParaRPr>
          </a:p>
          <a:p>
            <a:pPr marL="1402560" lvl="2" indent="-514440">
              <a:lnSpc>
                <a:spcPct val="90000"/>
              </a:lnSpc>
              <a:spcBef>
                <a:spcPts val="374"/>
              </a:spcBef>
              <a:buClr>
                <a:srgbClr val="000000"/>
              </a:buClr>
              <a:buFont typeface="Wingdings" charset="2"/>
              <a:buChar char=""/>
            </a:pPr>
            <a:r>
              <a:rPr lang="en-US" sz="1200" b="1" strike="noStrike" spc="-1" dirty="0">
                <a:solidFill>
                  <a:srgbClr val="000000"/>
                </a:solidFill>
                <a:latin typeface="Calibri Light"/>
                <a:ea typeface="DejaVu Sans"/>
              </a:rPr>
              <a:t>Feature engineering </a:t>
            </a:r>
            <a:r>
              <a:rPr lang="en-US" sz="1200" b="0" strike="noStrike" spc="-1" dirty="0">
                <a:solidFill>
                  <a:srgbClr val="000000"/>
                </a:solidFill>
                <a:latin typeface="Calibri Light"/>
                <a:ea typeface="DejaVu Sans"/>
              </a:rPr>
              <a:t>: manual selection and processing of features</a:t>
            </a:r>
            <a:endParaRPr lang="en-BE" sz="1200" b="0" strike="noStrike" spc="-1" dirty="0">
              <a:solidFill>
                <a:srgbClr val="000000"/>
              </a:solidFill>
              <a:latin typeface="Calibri"/>
            </a:endParaRPr>
          </a:p>
          <a:p>
            <a:pPr marL="1402560" lvl="2" indent="-514440">
              <a:lnSpc>
                <a:spcPct val="90000"/>
              </a:lnSpc>
              <a:spcBef>
                <a:spcPts val="374"/>
              </a:spcBef>
              <a:buClr>
                <a:srgbClr val="000000"/>
              </a:buClr>
              <a:buFont typeface="Wingdings" charset="2"/>
              <a:buChar char=""/>
            </a:pPr>
            <a:r>
              <a:rPr lang="en-US" sz="1200" b="0" strike="noStrike" spc="-1" dirty="0">
                <a:solidFill>
                  <a:srgbClr val="000000"/>
                </a:solidFill>
                <a:latin typeface="Calibri Light"/>
                <a:ea typeface="DejaVu Sans"/>
              </a:rPr>
              <a:t>Features automatically learnt (</a:t>
            </a:r>
            <a:r>
              <a:rPr lang="en-US" sz="1200" b="1" strike="noStrike" spc="-1" dirty="0">
                <a:solidFill>
                  <a:srgbClr val="000000"/>
                </a:solidFill>
                <a:latin typeface="Calibri Light"/>
                <a:ea typeface="DejaVu Sans"/>
              </a:rPr>
              <a:t>deep learning</a:t>
            </a:r>
            <a:r>
              <a:rPr lang="en-US" sz="1200" b="0" strike="noStrike" spc="-1" dirty="0">
                <a:solidFill>
                  <a:srgbClr val="000000"/>
                </a:solidFill>
                <a:latin typeface="Calibri Light"/>
                <a:ea typeface="DejaVu Sans"/>
              </a:rPr>
              <a:t>)</a:t>
            </a:r>
            <a:endParaRPr lang="en-BE" sz="1200" b="0" strike="noStrike" spc="-1" dirty="0">
              <a:solidFill>
                <a:srgbClr val="000000"/>
              </a:solidFill>
              <a:latin typeface="Calibri"/>
            </a:endParaRPr>
          </a:p>
          <a:p>
            <a:pPr marL="1402560" lvl="2" indent="-514440">
              <a:lnSpc>
                <a:spcPct val="90000"/>
              </a:lnSpc>
              <a:spcBef>
                <a:spcPts val="374"/>
              </a:spcBef>
              <a:buClr>
                <a:srgbClr val="000000"/>
              </a:buClr>
              <a:buFont typeface="Wingdings" charset="2"/>
              <a:buChar char=""/>
            </a:pPr>
            <a:r>
              <a:rPr lang="en-US" sz="1200" b="0" strike="noStrike" spc="-1" dirty="0">
                <a:solidFill>
                  <a:srgbClr val="000000"/>
                </a:solidFill>
                <a:latin typeface="Calibri Light"/>
                <a:ea typeface="DejaVu Sans"/>
              </a:rPr>
              <a:t>Labeled data</a:t>
            </a:r>
            <a:endParaRPr lang="en-BE" sz="1200" b="0" strike="noStrike" spc="-1" dirty="0">
              <a:solidFill>
                <a:srgbClr val="000000"/>
              </a:solidFill>
              <a:latin typeface="Calibri"/>
            </a:endParaRPr>
          </a:p>
          <a:p>
            <a:pPr marL="1059840" lvl="1" indent="-514440">
              <a:lnSpc>
                <a:spcPct val="90000"/>
              </a:lnSpc>
              <a:spcBef>
                <a:spcPts val="374"/>
              </a:spcBef>
              <a:buClr>
                <a:srgbClr val="000000"/>
              </a:buClr>
              <a:buFont typeface="Courier New"/>
              <a:buChar char="o"/>
            </a:pPr>
            <a:r>
              <a:rPr lang="en-US" sz="1200" b="1" strike="noStrike" spc="-1" dirty="0">
                <a:solidFill>
                  <a:srgbClr val="000000"/>
                </a:solidFill>
                <a:latin typeface="Calibri Light"/>
                <a:ea typeface="DejaVu Sans"/>
              </a:rPr>
              <a:t>Linear regression</a:t>
            </a:r>
            <a:endParaRPr lang="en-BE" sz="1200" b="0" strike="noStrike" spc="-1" dirty="0">
              <a:solidFill>
                <a:srgbClr val="000000"/>
              </a:solidFill>
              <a:latin typeface="Calibri"/>
            </a:endParaRPr>
          </a:p>
          <a:p>
            <a:pPr marL="1402560" lvl="2" indent="-514440">
              <a:lnSpc>
                <a:spcPct val="90000"/>
              </a:lnSpc>
              <a:spcBef>
                <a:spcPts val="374"/>
              </a:spcBef>
              <a:buClr>
                <a:srgbClr val="000000"/>
              </a:buClr>
              <a:buFont typeface="Wingdings" charset="2"/>
              <a:buChar char=""/>
            </a:pPr>
            <a:r>
              <a:rPr lang="en-US" sz="1200" b="0" strike="noStrike" spc="-1" dirty="0">
                <a:solidFill>
                  <a:srgbClr val="000000"/>
                </a:solidFill>
                <a:latin typeface="Calibri Light"/>
                <a:ea typeface="DejaVu Sans"/>
              </a:rPr>
              <a:t>Label is a numeric value</a:t>
            </a:r>
            <a:endParaRPr lang="en-BE" sz="1200" b="0" strike="noStrike" spc="-1" dirty="0">
              <a:solidFill>
                <a:srgbClr val="000000"/>
              </a:solidFill>
              <a:latin typeface="Calibri"/>
            </a:endParaRPr>
          </a:p>
          <a:p>
            <a:pPr marL="1402560" lvl="2" indent="-514440">
              <a:lnSpc>
                <a:spcPct val="90000"/>
              </a:lnSpc>
              <a:spcBef>
                <a:spcPts val="374"/>
              </a:spcBef>
              <a:buClr>
                <a:srgbClr val="000000"/>
              </a:buClr>
              <a:buFont typeface="Wingdings" charset="2"/>
              <a:buChar char=""/>
            </a:pPr>
            <a:r>
              <a:rPr lang="en-US" sz="1200" b="0" strike="noStrike" spc="-1" dirty="0">
                <a:solidFill>
                  <a:srgbClr val="000000"/>
                </a:solidFill>
                <a:latin typeface="Calibri Light"/>
                <a:ea typeface="DejaVu Sans"/>
              </a:rPr>
              <a:t>Prediction of rent</a:t>
            </a:r>
            <a:endParaRPr lang="en-BE" sz="1200" b="0" strike="noStrike" spc="-1" dirty="0">
              <a:solidFill>
                <a:srgbClr val="000000"/>
              </a:solidFill>
              <a:latin typeface="Calibri"/>
            </a:endParaRPr>
          </a:p>
          <a:p>
            <a:pPr marL="545400">
              <a:lnSpc>
                <a:spcPct val="90000"/>
              </a:lnSpc>
              <a:spcBef>
                <a:spcPts val="374"/>
              </a:spcBef>
              <a:buNone/>
              <a:tabLst>
                <a:tab pos="0" algn="l"/>
              </a:tabLst>
            </a:pPr>
            <a:endParaRPr lang="en-BE" sz="700" b="0" strike="noStrike" spc="-1" dirty="0">
              <a:solidFill>
                <a:srgbClr val="000000"/>
              </a:solidFill>
              <a:latin typeface="Calibri"/>
            </a:endParaRPr>
          </a:p>
          <a:p>
            <a:pPr marL="1002600">
              <a:lnSpc>
                <a:spcPct val="90000"/>
              </a:lnSpc>
              <a:spcBef>
                <a:spcPts val="374"/>
              </a:spcBef>
              <a:buNone/>
              <a:tabLst>
                <a:tab pos="0" algn="l"/>
              </a:tabLst>
            </a:pPr>
            <a:endParaRPr lang="en-BE" sz="7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 type="sldNum" idx="7"/>
          </p:nvPr>
        </p:nvSpPr>
        <p:spPr>
          <a:xfrm>
            <a:off x="6458040" y="4767120"/>
            <a:ext cx="2057040" cy="2736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pos="0" algn="l"/>
              </a:tabLst>
              <a:defRPr lang="en-GB" sz="900" b="0" strike="noStrike" spc="-1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fld id="{53BE8478-C8B3-4631-9E65-5C60736D56DD}" type="slidenum">
              <a:rPr lang="en-GB" sz="900" b="0" strike="noStrike" spc="-1">
                <a:solidFill>
                  <a:srgbClr val="8B8B8B"/>
                </a:solidFill>
                <a:latin typeface="Calibri"/>
              </a:rPr>
              <a:t>6</a:t>
            </a:fld>
            <a:endParaRPr lang="en-US" sz="900" b="0" strike="noStrike" spc="-1" dirty="0">
              <a:latin typeface="Times New Roman"/>
            </a:endParaRPr>
          </a:p>
        </p:txBody>
      </p:sp>
      <p:pic>
        <p:nvPicPr>
          <p:cNvPr id="104" name="Picture 3"/>
          <p:cNvPicPr/>
          <p:nvPr/>
        </p:nvPicPr>
        <p:blipFill>
          <a:blip r:embed="rId2"/>
          <a:stretch/>
        </p:blipFill>
        <p:spPr>
          <a:xfrm>
            <a:off x="7787520" y="1875600"/>
            <a:ext cx="930240" cy="1391760"/>
          </a:xfrm>
          <a:prstGeom prst="rect">
            <a:avLst/>
          </a:prstGeom>
          <a:ln w="0">
            <a:noFill/>
          </a:ln>
        </p:spPr>
      </p:pic>
      <p:sp>
        <p:nvSpPr>
          <p:cNvPr id="105" name="TextBox 4"/>
          <p:cNvSpPr/>
          <p:nvPr/>
        </p:nvSpPr>
        <p:spPr>
          <a:xfrm>
            <a:off x="819360" y="3889440"/>
            <a:ext cx="7245720" cy="1184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200" b="0" strike="noStrike" spc="-1" dirty="0">
                <a:solidFill>
                  <a:srgbClr val="000000"/>
                </a:solidFill>
                <a:latin typeface="Calibri Light"/>
                <a:ea typeface="DejaVu Sans"/>
              </a:rPr>
              <a:t>This apartment has a </a:t>
            </a:r>
            <a:r>
              <a:rPr lang="en-US" sz="1200" b="1" strike="noStrike" spc="-1" dirty="0">
                <a:solidFill>
                  <a:srgbClr val="000000"/>
                </a:solidFill>
                <a:latin typeface="Calibri Light"/>
                <a:ea typeface="DejaVu Sans"/>
              </a:rPr>
              <a:t>surface of 200 m</a:t>
            </a:r>
            <a:r>
              <a:rPr lang="en-US" sz="1200" b="1" strike="noStrike" spc="-1" baseline="30000" dirty="0">
                <a:solidFill>
                  <a:srgbClr val="000000"/>
                </a:solidFill>
                <a:latin typeface="Calibri Light"/>
                <a:ea typeface="DejaVu Sans"/>
              </a:rPr>
              <a:t>2</a:t>
            </a:r>
            <a:r>
              <a:rPr lang="en-US" sz="1200" b="0" strike="noStrike" spc="-1" dirty="0">
                <a:solidFill>
                  <a:srgbClr val="000000"/>
                </a:solidFill>
                <a:latin typeface="Calibri Light"/>
                <a:ea typeface="DejaVu Sans"/>
              </a:rPr>
              <a:t> and is located in the </a:t>
            </a:r>
            <a:r>
              <a:rPr lang="en-US" sz="1200" b="1" strike="noStrike" spc="-1" dirty="0">
                <a:solidFill>
                  <a:srgbClr val="000000"/>
                </a:solidFill>
                <a:latin typeface="Calibri Light"/>
                <a:ea typeface="DejaVu Sans"/>
              </a:rPr>
              <a:t>city center of Brussels. -&gt; 2000 (Euro rent / month)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200" b="1" strike="noStrike" spc="-1" dirty="0">
                <a:solidFill>
                  <a:srgbClr val="000000"/>
                </a:solidFill>
                <a:latin typeface="Calibri Light"/>
                <a:ea typeface="DejaVu Sans"/>
              </a:rPr>
              <a:t>Features 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200" b="0" strike="noStrike" spc="-1" dirty="0">
                <a:solidFill>
                  <a:srgbClr val="000000"/>
                </a:solidFill>
                <a:latin typeface="Calibri Light"/>
                <a:ea typeface="DejaVu Sans"/>
              </a:rPr>
              <a:t>            surface : 200 m</a:t>
            </a:r>
            <a:r>
              <a:rPr lang="en-US" sz="1200" b="0" strike="noStrike" spc="-1" baseline="30000" dirty="0">
                <a:solidFill>
                  <a:srgbClr val="000000"/>
                </a:solidFill>
                <a:latin typeface="Calibri Light"/>
                <a:ea typeface="DejaVu Sans"/>
              </a:rPr>
              <a:t>2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200" b="0" strike="noStrike" spc="-1" dirty="0">
                <a:solidFill>
                  <a:srgbClr val="000000"/>
                </a:solidFill>
                <a:latin typeface="Calibri Light"/>
                <a:ea typeface="DejaVu Sans"/>
              </a:rPr>
              <a:t>            location :  city center </a:t>
            </a:r>
            <a:endParaRPr lang="en-US" sz="1200" b="0" strike="noStrike" spc="-1" dirty="0">
              <a:latin typeface="Arial"/>
            </a:endParaRPr>
          </a:p>
        </p:txBody>
      </p:sp>
      <p:sp>
        <p:nvSpPr>
          <p:cNvPr id="106" name="TextBox 5"/>
          <p:cNvSpPr/>
          <p:nvPr/>
        </p:nvSpPr>
        <p:spPr>
          <a:xfrm>
            <a:off x="819360" y="3486960"/>
            <a:ext cx="6783480" cy="577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fr-BE" sz="1400" b="0" strike="noStrike" spc="-1" dirty="0">
                <a:solidFill>
                  <a:srgbClr val="000000"/>
                </a:solidFill>
                <a:latin typeface="Calibri"/>
              </a:rPr>
              <a:t>Input	                                                                                                           Label</a:t>
            </a:r>
            <a:r>
              <a:rPr lang="fr-BE" sz="1800" b="0" strike="noStrike" spc="-1" dirty="0">
                <a:solidFill>
                  <a:srgbClr val="000000"/>
                </a:solidFill>
                <a:latin typeface="Calibri"/>
              </a:rPr>
              <a:t>		</a:t>
            </a:r>
            <a:endParaRPr lang="en-US" sz="1800" b="0" strike="noStrike" spc="-1" dirty="0">
              <a:latin typeface="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45F9132-C2A8-4827-4014-F926ECACF7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5431" y="4257451"/>
            <a:ext cx="361969" cy="374669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PlaceHolder 1"/>
          <p:cNvSpPr>
            <a:spLocks noGrp="1"/>
          </p:cNvSpPr>
          <p:nvPr>
            <p:ph/>
          </p:nvPr>
        </p:nvSpPr>
        <p:spPr>
          <a:xfrm>
            <a:off x="439200" y="609120"/>
            <a:ext cx="8279280" cy="3647160"/>
          </a:xfrm>
          <a:prstGeom prst="rect">
            <a:avLst/>
          </a:prstGeom>
          <a:noFill/>
          <a:ln w="0">
            <a:noFill/>
          </a:ln>
        </p:spPr>
        <p:txBody>
          <a:bodyPr lIns="48240" tIns="24120" rIns="48240" bIns="24120" anchor="t">
            <a:noAutofit/>
          </a:bodyPr>
          <a:lstStyle/>
          <a:p>
            <a:pPr marL="914400">
              <a:lnSpc>
                <a:spcPct val="90000"/>
              </a:lnSpc>
              <a:spcBef>
                <a:spcPts val="374"/>
              </a:spcBef>
              <a:buNone/>
              <a:tabLst>
                <a:tab pos="0" algn="l"/>
              </a:tabLst>
            </a:pPr>
            <a:endParaRPr lang="en-BE" sz="6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417"/>
              </a:spcBef>
              <a:buNone/>
              <a:tabLst>
                <a:tab pos="0" algn="l"/>
              </a:tabLst>
            </a:pPr>
            <a:endParaRPr lang="en-BE" sz="800" b="0" strike="noStrike" spc="-1">
              <a:solidFill>
                <a:srgbClr val="000000"/>
              </a:solidFill>
              <a:latin typeface="Calibri"/>
            </a:endParaRPr>
          </a:p>
          <a:p>
            <a:pPr marL="457200">
              <a:lnSpc>
                <a:spcPct val="150000"/>
              </a:lnSpc>
              <a:spcBef>
                <a:spcPts val="374"/>
              </a:spcBef>
              <a:buNone/>
              <a:tabLst>
                <a:tab pos="0" algn="l"/>
              </a:tabLst>
            </a:pPr>
            <a:endParaRPr lang="en-BE" sz="8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417"/>
              </a:spcBef>
              <a:buNone/>
              <a:tabLst>
                <a:tab pos="0" algn="l"/>
              </a:tabLst>
            </a:pPr>
            <a:endParaRPr lang="en-BE" sz="8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417"/>
              </a:spcBef>
              <a:buNone/>
              <a:tabLst>
                <a:tab pos="0" algn="l"/>
              </a:tabLst>
            </a:pPr>
            <a:endParaRPr lang="en-BE" sz="800" b="0" strike="noStrike" spc="-1">
              <a:solidFill>
                <a:srgbClr val="000000"/>
              </a:solidFill>
              <a:latin typeface="Calibri"/>
            </a:endParaRPr>
          </a:p>
          <a:p>
            <a:pPr marL="914400">
              <a:lnSpc>
                <a:spcPct val="150000"/>
              </a:lnSpc>
              <a:spcBef>
                <a:spcPts val="374"/>
              </a:spcBef>
              <a:buNone/>
              <a:tabLst>
                <a:tab pos="0" algn="l"/>
              </a:tabLst>
            </a:pPr>
            <a:endParaRPr lang="en-BE" sz="8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417"/>
              </a:spcBef>
              <a:buNone/>
              <a:tabLst>
                <a:tab pos="0" algn="l"/>
              </a:tabLst>
            </a:pPr>
            <a:endParaRPr lang="en-BE" sz="8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417"/>
              </a:spcBef>
              <a:buNone/>
              <a:tabLst>
                <a:tab pos="0" algn="l"/>
              </a:tabLst>
            </a:pPr>
            <a:endParaRPr lang="en-BE" sz="8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417"/>
              </a:spcBef>
              <a:buNone/>
              <a:tabLst>
                <a:tab pos="0" algn="l"/>
              </a:tabLst>
            </a:pPr>
            <a:endParaRPr lang="en-BE" sz="8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417"/>
              </a:spcBef>
              <a:buNone/>
              <a:tabLst>
                <a:tab pos="0" algn="l"/>
              </a:tabLst>
            </a:pPr>
            <a:endParaRPr lang="en-BE" sz="8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417"/>
              </a:spcBef>
              <a:buNone/>
              <a:tabLst>
                <a:tab pos="0" algn="l"/>
              </a:tabLst>
            </a:pPr>
            <a:endParaRPr lang="en-BE" sz="800" b="0" strike="noStrike" spc="-1">
              <a:solidFill>
                <a:srgbClr val="000000"/>
              </a:solidFill>
              <a:latin typeface="Calibri"/>
            </a:endParaRPr>
          </a:p>
          <a:p>
            <a:pPr marL="571680">
              <a:lnSpc>
                <a:spcPct val="90000"/>
              </a:lnSpc>
              <a:spcBef>
                <a:spcPts val="374"/>
              </a:spcBef>
              <a:buNone/>
              <a:tabLst>
                <a:tab pos="0" algn="l"/>
              </a:tabLst>
            </a:pPr>
            <a:endParaRPr lang="en-BE" sz="800" b="0" strike="noStrike" spc="-1">
              <a:solidFill>
                <a:srgbClr val="000000"/>
              </a:solidFill>
              <a:latin typeface="Calibri"/>
            </a:endParaRPr>
          </a:p>
          <a:p>
            <a:pPr marL="571680">
              <a:lnSpc>
                <a:spcPct val="90000"/>
              </a:lnSpc>
              <a:spcBef>
                <a:spcPts val="374"/>
              </a:spcBef>
              <a:buNone/>
              <a:tabLst>
                <a:tab pos="0" algn="l"/>
              </a:tabLst>
            </a:pPr>
            <a:r>
              <a:rPr lang="en-US" sz="800" b="0" strike="noStrike" spc="-1" dirty="0">
                <a:solidFill>
                  <a:srgbClr val="FF0000"/>
                </a:solidFill>
                <a:latin typeface="Calibri"/>
              </a:rPr>
              <a:t>	</a:t>
            </a:r>
            <a:endParaRPr lang="en-BE" sz="800" b="0" strike="noStrike" spc="-1">
              <a:solidFill>
                <a:srgbClr val="000000"/>
              </a:solidFill>
              <a:latin typeface="Calibri"/>
            </a:endParaRPr>
          </a:p>
          <a:p>
            <a:pPr marL="69840">
              <a:lnSpc>
                <a:spcPct val="90000"/>
              </a:lnSpc>
              <a:spcBef>
                <a:spcPts val="751"/>
              </a:spcBef>
              <a:buNone/>
              <a:tabLst>
                <a:tab pos="0" algn="l"/>
              </a:tabLst>
            </a:pPr>
            <a:r>
              <a:rPr lang="en-US" sz="800" b="0" strike="noStrike" spc="-1" dirty="0">
                <a:solidFill>
                  <a:srgbClr val="000000"/>
                </a:solidFill>
                <a:latin typeface="Calibri"/>
              </a:rPr>
              <a:t> </a:t>
            </a:r>
            <a:endParaRPr lang="en-BE" sz="8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751"/>
              </a:spcBef>
              <a:buNone/>
              <a:tabLst>
                <a:tab pos="0" algn="l"/>
              </a:tabLst>
            </a:pPr>
            <a:endParaRPr lang="en-BE" sz="1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75" name="PlaceHolder 2"/>
          <p:cNvSpPr>
            <a:spLocks noGrp="1"/>
          </p:cNvSpPr>
          <p:nvPr>
            <p:ph type="sldNum" idx="49"/>
          </p:nvPr>
        </p:nvSpPr>
        <p:spPr>
          <a:xfrm>
            <a:off x="6458040" y="4767120"/>
            <a:ext cx="2057040" cy="2736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pos="0" algn="l"/>
              </a:tabLst>
              <a:defRPr lang="en-GB" sz="900" b="0" strike="noStrike" spc="-1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fld id="{3B426538-3789-4748-9837-20550DE0B1A3}" type="slidenum">
              <a:rPr lang="en-GB" sz="900" b="0" strike="noStrike" spc="-1">
                <a:solidFill>
                  <a:srgbClr val="8B8B8B"/>
                </a:solidFill>
                <a:latin typeface="Calibri"/>
              </a:rPr>
              <a:t>60</a:t>
            </a:fld>
            <a:endParaRPr lang="en-US" sz="900" b="0" strike="noStrike" spc="-1" dirty="0">
              <a:latin typeface="Times New Roman"/>
            </a:endParaRPr>
          </a:p>
        </p:txBody>
      </p:sp>
      <p:sp>
        <p:nvSpPr>
          <p:cNvPr id="476" name="TextBox 4"/>
          <p:cNvSpPr/>
          <p:nvPr/>
        </p:nvSpPr>
        <p:spPr>
          <a:xfrm>
            <a:off x="3249000" y="2167920"/>
            <a:ext cx="2413800" cy="759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4400" b="0" strike="noStrike" spc="-1" dirty="0">
                <a:solidFill>
                  <a:srgbClr val="5B9BD5"/>
                </a:solidFill>
                <a:latin typeface="Calibri"/>
              </a:rPr>
              <a:t>Thanks!</a:t>
            </a:r>
            <a:endParaRPr lang="en-US" sz="4400" b="0" strike="noStrike" spc="-1" dirty="0">
              <a:latin typeface="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D16835D-DB9F-68A7-2EF8-F95DE6BF44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5431" y="4257451"/>
            <a:ext cx="361969" cy="37466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993960"/>
          </a:xfrm>
          <a:prstGeom prst="rect">
            <a:avLst/>
          </a:prstGeom>
          <a:noFill/>
          <a:ln w="0">
            <a:noFill/>
          </a:ln>
        </p:spPr>
        <p:txBody>
          <a:bodyPr lIns="48240" tIns="24120" rIns="48240" bIns="24120" anchor="b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2400" b="0" strike="noStrike" spc="-1" dirty="0">
                <a:solidFill>
                  <a:srgbClr val="000000"/>
                </a:solidFill>
                <a:latin typeface="Calibri Light"/>
              </a:rPr>
              <a:t>Machine learning </a:t>
            </a:r>
            <a:r>
              <a:rPr lang="fr-BE" sz="2400" b="0" strike="noStrike" spc="-1" dirty="0">
                <a:solidFill>
                  <a:srgbClr val="000000"/>
                </a:solidFill>
                <a:latin typeface="Calibri Light"/>
              </a:rPr>
              <a:t>: supervised learning</a:t>
            </a:r>
            <a:endParaRPr lang="en-BE" sz="2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/>
          </p:nvPr>
        </p:nvSpPr>
        <p:spPr>
          <a:xfrm>
            <a:off x="628560" y="1369080"/>
            <a:ext cx="7886520" cy="3263040"/>
          </a:xfrm>
          <a:prstGeom prst="rect">
            <a:avLst/>
          </a:prstGeom>
          <a:noFill/>
          <a:ln w="0">
            <a:noFill/>
          </a:ln>
        </p:spPr>
        <p:txBody>
          <a:bodyPr lIns="48240" tIns="24120" rIns="48240" bIns="24120" anchor="t">
            <a:noAutofit/>
          </a:bodyPr>
          <a:lstStyle/>
          <a:p>
            <a:pPr marL="602640" indent="-514440">
              <a:lnSpc>
                <a:spcPct val="90000"/>
              </a:lnSpc>
              <a:spcBef>
                <a:spcPts val="751"/>
              </a:spcBef>
              <a:buClr>
                <a:srgbClr val="000000"/>
              </a:buClr>
              <a:buFont typeface="Arial"/>
              <a:buChar char="•"/>
            </a:pPr>
            <a:r>
              <a:rPr lang="en-US" sz="1600" b="1" strike="noStrike" spc="-1" dirty="0">
                <a:solidFill>
                  <a:srgbClr val="000000"/>
                </a:solidFill>
                <a:latin typeface="Calibri Light"/>
                <a:ea typeface="DejaVu Sans"/>
              </a:rPr>
              <a:t>Supervised learning</a:t>
            </a:r>
            <a:endParaRPr lang="en-BE" sz="16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BE" sz="1200" b="0" strike="noStrike" spc="-1">
              <a:solidFill>
                <a:srgbClr val="000000"/>
              </a:solidFill>
              <a:latin typeface="Calibri"/>
            </a:endParaRPr>
          </a:p>
          <a:p>
            <a:pPr marL="1059840" lvl="1" indent="-514440">
              <a:lnSpc>
                <a:spcPct val="90000"/>
              </a:lnSpc>
              <a:spcBef>
                <a:spcPts val="374"/>
              </a:spcBef>
              <a:buClr>
                <a:srgbClr val="000000"/>
              </a:buClr>
              <a:buFont typeface="Courier New"/>
              <a:buChar char="o"/>
            </a:pPr>
            <a:r>
              <a:rPr lang="en-US" sz="1600" b="1" strike="noStrike" spc="-1" dirty="0">
                <a:solidFill>
                  <a:srgbClr val="000000"/>
                </a:solidFill>
                <a:latin typeface="Calibri Light"/>
                <a:ea typeface="DejaVu Sans"/>
              </a:rPr>
              <a:t>Classification – logistic regression</a:t>
            </a:r>
            <a:endParaRPr lang="en-BE" sz="1600" b="0" strike="noStrike" spc="-1">
              <a:solidFill>
                <a:srgbClr val="000000"/>
              </a:solidFill>
              <a:latin typeface="Calibri"/>
            </a:endParaRPr>
          </a:p>
          <a:p>
            <a:pPr marL="1402560" lvl="2" indent="-514440">
              <a:lnSpc>
                <a:spcPct val="90000"/>
              </a:lnSpc>
              <a:spcBef>
                <a:spcPts val="374"/>
              </a:spcBef>
              <a:buClr>
                <a:srgbClr val="000000"/>
              </a:buClr>
              <a:buFont typeface="Wingdings" charset="2"/>
              <a:buChar char=""/>
            </a:pPr>
            <a:r>
              <a:rPr lang="en-US" sz="1600" b="0" strike="noStrike" spc="-1" dirty="0">
                <a:solidFill>
                  <a:srgbClr val="000000"/>
                </a:solidFill>
                <a:latin typeface="Calibri Light"/>
                <a:ea typeface="DejaVu Sans"/>
              </a:rPr>
              <a:t>Category label</a:t>
            </a:r>
            <a:endParaRPr lang="en-BE" sz="1600" b="0" strike="noStrike" spc="-1">
              <a:solidFill>
                <a:srgbClr val="000000"/>
              </a:solidFill>
              <a:latin typeface="Calibri"/>
            </a:endParaRPr>
          </a:p>
          <a:p>
            <a:pPr marL="1402560" lvl="2" indent="-514440">
              <a:lnSpc>
                <a:spcPct val="90000"/>
              </a:lnSpc>
              <a:spcBef>
                <a:spcPts val="374"/>
              </a:spcBef>
              <a:buClr>
                <a:srgbClr val="000000"/>
              </a:buClr>
              <a:buFont typeface="Wingdings" charset="2"/>
              <a:buChar char=""/>
            </a:pPr>
            <a:r>
              <a:rPr lang="en-US" sz="1600" b="0" strike="noStrike" spc="-1" dirty="0">
                <a:solidFill>
                  <a:srgbClr val="000000"/>
                </a:solidFill>
                <a:latin typeface="Calibri Light"/>
                <a:ea typeface="DejaVu Sans"/>
              </a:rPr>
              <a:t>Image classification</a:t>
            </a:r>
            <a:endParaRPr lang="en-BE" sz="1600" b="0" strike="noStrike" spc="-1">
              <a:solidFill>
                <a:srgbClr val="000000"/>
              </a:solidFill>
              <a:latin typeface="Calibri"/>
            </a:endParaRPr>
          </a:p>
          <a:p>
            <a:pPr marL="1402560" lvl="2" indent="-514440">
              <a:lnSpc>
                <a:spcPct val="90000"/>
              </a:lnSpc>
              <a:spcBef>
                <a:spcPts val="374"/>
              </a:spcBef>
              <a:buClr>
                <a:srgbClr val="000000"/>
              </a:buClr>
              <a:buFont typeface="Wingdings" charset="2"/>
              <a:buChar char=""/>
            </a:pPr>
            <a:r>
              <a:rPr lang="en-US" sz="1600" b="0" strike="noStrike" spc="-1" dirty="0">
                <a:solidFill>
                  <a:srgbClr val="000000"/>
                </a:solidFill>
                <a:latin typeface="Calibri Light"/>
                <a:ea typeface="DejaVu Sans"/>
              </a:rPr>
              <a:t>Sentiment analysis</a:t>
            </a:r>
            <a:endParaRPr lang="en-BE" sz="1600" b="0" strike="noStrike" spc="-1">
              <a:solidFill>
                <a:srgbClr val="000000"/>
              </a:solidFill>
              <a:latin typeface="Calibri"/>
            </a:endParaRPr>
          </a:p>
          <a:p>
            <a:pPr marL="1345680">
              <a:lnSpc>
                <a:spcPct val="90000"/>
              </a:lnSpc>
              <a:spcBef>
                <a:spcPts val="374"/>
              </a:spcBef>
              <a:buNone/>
              <a:tabLst>
                <a:tab pos="0" algn="l"/>
              </a:tabLst>
            </a:pPr>
            <a:endParaRPr lang="en-BE" sz="1450" b="0" strike="noStrike" spc="-1">
              <a:solidFill>
                <a:srgbClr val="000000"/>
              </a:solidFill>
              <a:latin typeface="Calibri"/>
            </a:endParaRPr>
          </a:p>
          <a:p>
            <a:pPr marL="545400">
              <a:lnSpc>
                <a:spcPct val="90000"/>
              </a:lnSpc>
              <a:spcBef>
                <a:spcPts val="374"/>
              </a:spcBef>
              <a:buNone/>
              <a:tabLst>
                <a:tab pos="0" algn="l"/>
              </a:tabLst>
            </a:pPr>
            <a:endParaRPr lang="en-BE" sz="700" b="0" strike="noStrike" spc="-1">
              <a:solidFill>
                <a:srgbClr val="000000"/>
              </a:solidFill>
              <a:latin typeface="Calibri"/>
            </a:endParaRPr>
          </a:p>
          <a:p>
            <a:pPr marL="1002600">
              <a:lnSpc>
                <a:spcPct val="90000"/>
              </a:lnSpc>
              <a:spcBef>
                <a:spcPts val="374"/>
              </a:spcBef>
              <a:buNone/>
              <a:tabLst>
                <a:tab pos="0" algn="l"/>
              </a:tabLst>
            </a:pPr>
            <a:endParaRPr lang="en-BE" sz="7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sldNum" idx="8"/>
          </p:nvPr>
        </p:nvSpPr>
        <p:spPr>
          <a:xfrm>
            <a:off x="6458040" y="4767120"/>
            <a:ext cx="2057040" cy="2736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pos="0" algn="l"/>
              </a:tabLst>
              <a:defRPr lang="en-GB" sz="900" b="0" strike="noStrike" spc="-1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fld id="{54A25AAA-A915-40D5-845E-35C455579F11}" type="slidenum">
              <a:rPr lang="en-GB" sz="900" b="0" strike="noStrike" spc="-1">
                <a:solidFill>
                  <a:srgbClr val="8B8B8B"/>
                </a:solidFill>
                <a:latin typeface="Calibri"/>
              </a:rPr>
              <a:t>7</a:t>
            </a:fld>
            <a:endParaRPr lang="en-US" sz="900" b="0" strike="noStrike" spc="-1" dirty="0">
              <a:latin typeface="Times New Roman"/>
            </a:endParaRPr>
          </a:p>
        </p:txBody>
      </p:sp>
      <p:pic>
        <p:nvPicPr>
          <p:cNvPr id="110" name="Picture 18"/>
          <p:cNvPicPr/>
          <p:nvPr/>
        </p:nvPicPr>
        <p:blipFill>
          <a:blip r:embed="rId2"/>
          <a:stretch/>
        </p:blipFill>
        <p:spPr>
          <a:xfrm>
            <a:off x="5354280" y="1338480"/>
            <a:ext cx="3518280" cy="1662120"/>
          </a:xfrm>
          <a:prstGeom prst="rect">
            <a:avLst/>
          </a:prstGeom>
          <a:ln w="0">
            <a:noFill/>
          </a:ln>
        </p:spPr>
      </p:pic>
      <p:sp>
        <p:nvSpPr>
          <p:cNvPr id="111" name="TextBox 2"/>
          <p:cNvSpPr/>
          <p:nvPr/>
        </p:nvSpPr>
        <p:spPr>
          <a:xfrm>
            <a:off x="887040" y="4189680"/>
            <a:ext cx="7628040" cy="306323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fr-BE" sz="1400" b="0" strike="noStrike" spc="-1" dirty="0">
                <a:solidFill>
                  <a:srgbClr val="000000"/>
                </a:solidFill>
                <a:latin typeface="Calibri"/>
              </a:rPr>
              <a:t>I feel </a:t>
            </a:r>
            <a:r>
              <a:rPr lang="fr-BE" sz="1400" b="1" strike="noStrike" spc="-1" dirty="0">
                <a:solidFill>
                  <a:srgbClr val="000000"/>
                </a:solidFill>
                <a:latin typeface="Calibri"/>
              </a:rPr>
              <a:t>depressed </a:t>
            </a:r>
            <a:r>
              <a:rPr lang="fr-BE" sz="1400" b="0" strike="noStrike" spc="-1" dirty="0">
                <a:solidFill>
                  <a:srgbClr val="000000"/>
                </a:solidFill>
                <a:latin typeface="Calibri"/>
              </a:rPr>
              <a:t>because the weather is so </a:t>
            </a:r>
            <a:r>
              <a:rPr lang="fr-BE" sz="1400" b="1" strike="noStrike" spc="-1" dirty="0">
                <a:solidFill>
                  <a:srgbClr val="000000"/>
                </a:solidFill>
                <a:latin typeface="Calibri"/>
              </a:rPr>
              <a:t>bad. -&gt; Negative sentiment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112" name="TextBox 5"/>
          <p:cNvSpPr/>
          <p:nvPr/>
        </p:nvSpPr>
        <p:spPr>
          <a:xfrm>
            <a:off x="887040" y="3595320"/>
            <a:ext cx="678348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fr-BE" sz="1400" b="0" strike="noStrike" spc="-1" dirty="0">
                <a:solidFill>
                  <a:srgbClr val="000000"/>
                </a:solidFill>
                <a:latin typeface="Calibri"/>
              </a:rPr>
              <a:t>Input	                                                                     Label</a:t>
            </a:r>
            <a:r>
              <a:rPr lang="fr-BE" sz="1800" b="0" strike="noStrike" spc="-1" dirty="0">
                <a:solidFill>
                  <a:srgbClr val="000000"/>
                </a:solidFill>
                <a:latin typeface="Calibri"/>
              </a:rPr>
              <a:t>		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113" name="TextBox 6"/>
          <p:cNvSpPr/>
          <p:nvPr/>
        </p:nvSpPr>
        <p:spPr>
          <a:xfrm>
            <a:off x="2556000" y="4654800"/>
            <a:ext cx="1860480" cy="367878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fr-BE" sz="1800" b="0" strike="noStrike" spc="-1" dirty="0">
                <a:solidFill>
                  <a:srgbClr val="000000"/>
                </a:solidFill>
                <a:latin typeface="Calibri"/>
              </a:rPr>
              <a:t>Adjective features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114" name="Straight Connector 8"/>
          <p:cNvSpPr/>
          <p:nvPr/>
        </p:nvSpPr>
        <p:spPr>
          <a:xfrm>
            <a:off x="1845720" y="4497120"/>
            <a:ext cx="1018080" cy="2700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15" name="Straight Connector 10"/>
          <p:cNvSpPr/>
          <p:nvPr/>
        </p:nvSpPr>
        <p:spPr>
          <a:xfrm flipH="1">
            <a:off x="3752280" y="4497120"/>
            <a:ext cx="483120" cy="270000"/>
          </a:xfrm>
          <a:prstGeom prst="line">
            <a:avLst/>
          </a:prstGeom>
          <a:ln>
            <a:solidFill>
              <a:srgbClr val="4472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6" name="Straight Connector 13"/>
          <p:cNvSpPr/>
          <p:nvPr/>
        </p:nvSpPr>
        <p:spPr>
          <a:xfrm flipV="1">
            <a:off x="3752280" y="2169360"/>
            <a:ext cx="1601640" cy="481680"/>
          </a:xfrm>
          <a:prstGeom prst="line">
            <a:avLst/>
          </a:prstGeom>
          <a:ln>
            <a:solidFill>
              <a:srgbClr val="4472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7" name="Straight Connector 15"/>
          <p:cNvSpPr/>
          <p:nvPr/>
        </p:nvSpPr>
        <p:spPr>
          <a:xfrm>
            <a:off x="2708640" y="3000960"/>
            <a:ext cx="500040" cy="572040"/>
          </a:xfrm>
          <a:prstGeom prst="line">
            <a:avLst/>
          </a:prstGeom>
          <a:ln>
            <a:solidFill>
              <a:srgbClr val="4472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43DDA91-AFB4-9619-4CDD-DF3EBCA293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5431" y="4257451"/>
            <a:ext cx="361969" cy="37466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993960"/>
          </a:xfrm>
          <a:prstGeom prst="rect">
            <a:avLst/>
          </a:prstGeom>
          <a:noFill/>
          <a:ln w="0">
            <a:noFill/>
          </a:ln>
        </p:spPr>
        <p:txBody>
          <a:bodyPr lIns="48240" tIns="24120" rIns="48240" bIns="24120" anchor="b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2400" b="0" strike="noStrike" spc="-1" dirty="0">
                <a:solidFill>
                  <a:srgbClr val="000000"/>
                </a:solidFill>
                <a:latin typeface="Calibri Light"/>
              </a:rPr>
              <a:t>Machine learning</a:t>
            </a:r>
            <a:endParaRPr lang="en-BE" sz="2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/>
          </p:nvPr>
        </p:nvSpPr>
        <p:spPr>
          <a:xfrm>
            <a:off x="628560" y="1369080"/>
            <a:ext cx="7886520" cy="3263040"/>
          </a:xfrm>
          <a:prstGeom prst="rect">
            <a:avLst/>
          </a:prstGeom>
          <a:noFill/>
          <a:ln w="0">
            <a:noFill/>
          </a:ln>
        </p:spPr>
        <p:txBody>
          <a:bodyPr lIns="48240" tIns="24120" rIns="48240" bIns="24120" anchor="t">
            <a:noAutofit/>
          </a:bodyPr>
          <a:lstStyle/>
          <a:p>
            <a:pPr marL="1002600">
              <a:lnSpc>
                <a:spcPct val="90000"/>
              </a:lnSpc>
              <a:spcBef>
                <a:spcPts val="374"/>
              </a:spcBef>
              <a:buNone/>
              <a:tabLst>
                <a:tab pos="0" algn="l"/>
              </a:tabLst>
            </a:pPr>
            <a:endParaRPr lang="en-BE" sz="1600" b="0" strike="noStrike" spc="-1" dirty="0">
              <a:solidFill>
                <a:srgbClr val="000000"/>
              </a:solidFill>
              <a:latin typeface="Calibri"/>
            </a:endParaRPr>
          </a:p>
          <a:p>
            <a:pPr marL="602640" indent="-514440">
              <a:lnSpc>
                <a:spcPct val="90000"/>
              </a:lnSpc>
              <a:spcBef>
                <a:spcPts val="751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US" sz="1600" b="1" strike="noStrike" spc="-1" dirty="0">
                <a:solidFill>
                  <a:srgbClr val="000000"/>
                </a:solidFill>
                <a:latin typeface="Calibri Light"/>
                <a:ea typeface="DejaVu Sans"/>
              </a:rPr>
              <a:t>Unsupervised learning</a:t>
            </a:r>
            <a:endParaRPr lang="en-BE" sz="1600" b="0" strike="noStrike" spc="-1" dirty="0">
              <a:solidFill>
                <a:srgbClr val="000000"/>
              </a:solidFill>
              <a:latin typeface="Calibri"/>
            </a:endParaRPr>
          </a:p>
          <a:p>
            <a:pPr marL="945360" lvl="1" indent="-514440">
              <a:lnSpc>
                <a:spcPct val="90000"/>
              </a:lnSpc>
              <a:spcBef>
                <a:spcPts val="374"/>
              </a:spcBef>
              <a:buClr>
                <a:srgbClr val="000000"/>
              </a:buClr>
              <a:buFont typeface="Wingdings" charset="2"/>
              <a:buChar char=""/>
              <a:tabLst>
                <a:tab pos="0" algn="l"/>
              </a:tabLst>
            </a:pPr>
            <a:r>
              <a:rPr lang="en-US" sz="1400" b="0" strike="noStrike" spc="-1" dirty="0">
                <a:solidFill>
                  <a:srgbClr val="000000"/>
                </a:solidFill>
                <a:latin typeface="Calibri Light"/>
                <a:ea typeface="DejaVu Sans"/>
              </a:rPr>
              <a:t>Clustering : group similar entities</a:t>
            </a:r>
            <a:endParaRPr lang="en-BE" sz="1400" b="0" strike="noStrike" spc="-1" dirty="0">
              <a:solidFill>
                <a:srgbClr val="000000"/>
              </a:solidFill>
              <a:latin typeface="Calibri"/>
            </a:endParaRPr>
          </a:p>
          <a:p>
            <a:pPr marL="945360" lvl="1" indent="-514440">
              <a:lnSpc>
                <a:spcPct val="90000"/>
              </a:lnSpc>
              <a:spcBef>
                <a:spcPts val="374"/>
              </a:spcBef>
              <a:buClr>
                <a:srgbClr val="000000"/>
              </a:buClr>
              <a:buFont typeface="Wingdings" charset="2"/>
              <a:buChar char=""/>
              <a:tabLst>
                <a:tab pos="0" algn="l"/>
              </a:tabLst>
            </a:pPr>
            <a:r>
              <a:rPr lang="en-US" sz="1400" b="0" strike="noStrike" spc="-1" dirty="0">
                <a:solidFill>
                  <a:srgbClr val="000000"/>
                </a:solidFill>
                <a:latin typeface="Calibri Light"/>
                <a:ea typeface="DejaVu Sans"/>
              </a:rPr>
              <a:t>Cluster data  into groups</a:t>
            </a:r>
            <a:endParaRPr lang="en-BE" sz="1400" b="0" strike="noStrike" spc="-1" dirty="0">
              <a:solidFill>
                <a:srgbClr val="000000"/>
              </a:solidFill>
              <a:latin typeface="Calibri"/>
            </a:endParaRPr>
          </a:p>
          <a:p>
            <a:pPr marL="945360" lvl="1" indent="-514440">
              <a:lnSpc>
                <a:spcPct val="90000"/>
              </a:lnSpc>
              <a:spcBef>
                <a:spcPts val="374"/>
              </a:spcBef>
              <a:buClr>
                <a:srgbClr val="000000"/>
              </a:buClr>
              <a:buFont typeface="Wingdings" charset="2"/>
              <a:buChar char=""/>
              <a:tabLst>
                <a:tab pos="0" algn="l"/>
              </a:tabLst>
            </a:pPr>
            <a:r>
              <a:rPr lang="en-US" sz="1400" b="0" strike="noStrike" spc="-1" dirty="0">
                <a:solidFill>
                  <a:srgbClr val="000000"/>
                </a:solidFill>
                <a:latin typeface="Calibri Light"/>
                <a:ea typeface="DejaVu Sans"/>
              </a:rPr>
              <a:t>Discover unknown patterns</a:t>
            </a:r>
            <a:endParaRPr lang="en-BE" sz="1400" b="0" strike="noStrike" spc="-1" dirty="0">
              <a:solidFill>
                <a:srgbClr val="000000"/>
              </a:solidFill>
              <a:latin typeface="Calibri"/>
            </a:endParaRPr>
          </a:p>
          <a:p>
            <a:pPr marL="431280">
              <a:lnSpc>
                <a:spcPct val="90000"/>
              </a:lnSpc>
              <a:spcBef>
                <a:spcPts val="374"/>
              </a:spcBef>
              <a:buNone/>
              <a:tabLst>
                <a:tab pos="0" algn="l"/>
              </a:tabLst>
            </a:pPr>
            <a:r>
              <a:rPr lang="en-US" sz="1400" b="0" strike="noStrike" spc="-1" dirty="0">
                <a:solidFill>
                  <a:srgbClr val="000000"/>
                </a:solidFill>
                <a:latin typeface="Calibri Light"/>
                <a:ea typeface="DejaVu Sans"/>
              </a:rPr>
              <a:t>             in unlabeled data sets</a:t>
            </a:r>
            <a:endParaRPr lang="en-BE" sz="14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417"/>
              </a:spcBef>
              <a:buNone/>
              <a:tabLst>
                <a:tab pos="0" algn="l"/>
              </a:tabLst>
            </a:pPr>
            <a:endParaRPr lang="en-BE" sz="1400" b="0" strike="noStrike" spc="-1" dirty="0">
              <a:solidFill>
                <a:srgbClr val="000000"/>
              </a:solidFill>
              <a:latin typeface="Calibri"/>
            </a:endParaRPr>
          </a:p>
          <a:p>
            <a:pPr marL="88200">
              <a:lnSpc>
                <a:spcPct val="90000"/>
              </a:lnSpc>
              <a:spcBef>
                <a:spcPts val="751"/>
              </a:spcBef>
              <a:buNone/>
              <a:tabLst>
                <a:tab pos="0" algn="l"/>
              </a:tabLst>
            </a:pPr>
            <a:endParaRPr lang="en-BE" sz="17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417"/>
              </a:spcBef>
              <a:buNone/>
              <a:tabLst>
                <a:tab pos="0" algn="l"/>
              </a:tabLst>
            </a:pPr>
            <a:endParaRPr lang="en-BE" sz="1300" b="0" strike="noStrike" spc="-1" dirty="0">
              <a:solidFill>
                <a:srgbClr val="000000"/>
              </a:solidFill>
              <a:latin typeface="Calibri"/>
            </a:endParaRPr>
          </a:p>
          <a:p>
            <a:pPr marL="545400">
              <a:lnSpc>
                <a:spcPct val="90000"/>
              </a:lnSpc>
              <a:spcBef>
                <a:spcPts val="374"/>
              </a:spcBef>
              <a:buNone/>
              <a:tabLst>
                <a:tab pos="0" algn="l"/>
              </a:tabLst>
            </a:pPr>
            <a:endParaRPr lang="en-BE" sz="700" b="0" strike="noStrike" spc="-1" dirty="0">
              <a:solidFill>
                <a:srgbClr val="000000"/>
              </a:solidFill>
              <a:latin typeface="Calibri"/>
            </a:endParaRPr>
          </a:p>
          <a:p>
            <a:pPr marL="1002600">
              <a:lnSpc>
                <a:spcPct val="90000"/>
              </a:lnSpc>
              <a:spcBef>
                <a:spcPts val="374"/>
              </a:spcBef>
              <a:buNone/>
              <a:tabLst>
                <a:tab pos="0" algn="l"/>
              </a:tabLst>
            </a:pPr>
            <a:endParaRPr lang="en-BE" sz="7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0" name="PlaceHolder 3"/>
          <p:cNvSpPr>
            <a:spLocks noGrp="1"/>
          </p:cNvSpPr>
          <p:nvPr>
            <p:ph type="sldNum" idx="9"/>
          </p:nvPr>
        </p:nvSpPr>
        <p:spPr>
          <a:xfrm>
            <a:off x="6458040" y="4767120"/>
            <a:ext cx="2057040" cy="2736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pos="0" algn="l"/>
              </a:tabLst>
              <a:defRPr lang="en-GB" sz="900" b="0" strike="noStrike" spc="-1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fld id="{2E390D7F-808D-4A45-A733-A0915C503C8E}" type="slidenum">
              <a:rPr lang="en-GB" sz="900" b="0" strike="noStrike" spc="-1">
                <a:solidFill>
                  <a:srgbClr val="8B8B8B"/>
                </a:solidFill>
                <a:latin typeface="Calibri"/>
              </a:rPr>
              <a:t>8</a:t>
            </a:fld>
            <a:endParaRPr lang="en-US" sz="900" b="0" strike="noStrike" spc="-1" dirty="0">
              <a:latin typeface="Times New Roman"/>
            </a:endParaRPr>
          </a:p>
        </p:txBody>
      </p:sp>
      <p:pic>
        <p:nvPicPr>
          <p:cNvPr id="121" name="Picture 3"/>
          <p:cNvPicPr/>
          <p:nvPr/>
        </p:nvPicPr>
        <p:blipFill>
          <a:blip r:embed="rId2"/>
          <a:stretch/>
        </p:blipFill>
        <p:spPr>
          <a:xfrm>
            <a:off x="5232960" y="1666080"/>
            <a:ext cx="3211920" cy="996840"/>
          </a:xfrm>
          <a:prstGeom prst="rect">
            <a:avLst/>
          </a:prstGeom>
          <a:ln w="0"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CFDFB4D-1F4E-E214-9D95-68611CD4F3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5431" y="4257451"/>
            <a:ext cx="361969" cy="37466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993960"/>
          </a:xfrm>
          <a:prstGeom prst="rect">
            <a:avLst/>
          </a:prstGeom>
          <a:noFill/>
          <a:ln w="0">
            <a:noFill/>
          </a:ln>
        </p:spPr>
        <p:txBody>
          <a:bodyPr lIns="48240" tIns="24120" rIns="48240" bIns="24120" anchor="b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2400" b="0" strike="noStrike" spc="-1" dirty="0">
                <a:solidFill>
                  <a:srgbClr val="000000"/>
                </a:solidFill>
                <a:latin typeface="Calibri Light"/>
              </a:rPr>
              <a:t>Machine learning</a:t>
            </a:r>
            <a:endParaRPr lang="en-BE" sz="2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3" name="PlaceHolder 2"/>
          <p:cNvSpPr>
            <a:spLocks noGrp="1"/>
          </p:cNvSpPr>
          <p:nvPr>
            <p:ph/>
          </p:nvPr>
        </p:nvSpPr>
        <p:spPr>
          <a:xfrm>
            <a:off x="628560" y="1369080"/>
            <a:ext cx="7886520" cy="3263040"/>
          </a:xfrm>
          <a:prstGeom prst="rect">
            <a:avLst/>
          </a:prstGeom>
          <a:noFill/>
          <a:ln w="0">
            <a:noFill/>
          </a:ln>
        </p:spPr>
        <p:txBody>
          <a:bodyPr lIns="48240" tIns="24120" rIns="48240" bIns="24120" anchor="t">
            <a:noAutofit/>
          </a:bodyPr>
          <a:lstStyle/>
          <a:p>
            <a:pPr marL="1002600">
              <a:lnSpc>
                <a:spcPct val="90000"/>
              </a:lnSpc>
              <a:spcBef>
                <a:spcPts val="374"/>
              </a:spcBef>
              <a:buNone/>
              <a:tabLst>
                <a:tab pos="0" algn="l"/>
              </a:tabLst>
            </a:pPr>
            <a:endParaRPr lang="en-BE" sz="1600" b="0" strike="noStrike" spc="-1" dirty="0">
              <a:solidFill>
                <a:srgbClr val="000000"/>
              </a:solidFill>
              <a:latin typeface="Calibri"/>
            </a:endParaRPr>
          </a:p>
          <a:p>
            <a:pPr marL="602640" indent="-514440">
              <a:lnSpc>
                <a:spcPct val="90000"/>
              </a:lnSpc>
              <a:spcBef>
                <a:spcPts val="751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US" sz="1600" b="1" strike="noStrike" spc="-1" dirty="0">
                <a:solidFill>
                  <a:srgbClr val="000000"/>
                </a:solidFill>
                <a:latin typeface="Calibri Light"/>
                <a:ea typeface="DejaVu Sans"/>
              </a:rPr>
              <a:t>Unsupervised learning</a:t>
            </a:r>
            <a:endParaRPr lang="en-BE" sz="1600" b="0" strike="noStrike" spc="-1" dirty="0">
              <a:solidFill>
                <a:srgbClr val="000000"/>
              </a:solidFill>
              <a:latin typeface="Calibri"/>
            </a:endParaRPr>
          </a:p>
          <a:p>
            <a:pPr marL="945360" lvl="1" indent="-514440">
              <a:lnSpc>
                <a:spcPct val="90000"/>
              </a:lnSpc>
              <a:spcBef>
                <a:spcPts val="374"/>
              </a:spcBef>
              <a:buClr>
                <a:srgbClr val="000000"/>
              </a:buClr>
              <a:buFont typeface="Wingdings" charset="2"/>
              <a:buChar char=""/>
              <a:tabLst>
                <a:tab pos="0" algn="l"/>
              </a:tabLst>
            </a:pPr>
            <a:r>
              <a:rPr lang="en-US" sz="1400" b="0" strike="noStrike" spc="-1" dirty="0">
                <a:solidFill>
                  <a:srgbClr val="000000"/>
                </a:solidFill>
                <a:latin typeface="Calibri Light"/>
                <a:ea typeface="DejaVu Sans"/>
              </a:rPr>
              <a:t>Clustering : group similar entities</a:t>
            </a:r>
            <a:endParaRPr lang="en-BE" sz="1400" b="0" strike="noStrike" spc="-1" dirty="0">
              <a:solidFill>
                <a:srgbClr val="000000"/>
              </a:solidFill>
              <a:latin typeface="Calibri"/>
            </a:endParaRPr>
          </a:p>
          <a:p>
            <a:pPr marL="945360" lvl="1" indent="-514440">
              <a:lnSpc>
                <a:spcPct val="90000"/>
              </a:lnSpc>
              <a:spcBef>
                <a:spcPts val="374"/>
              </a:spcBef>
              <a:buClr>
                <a:srgbClr val="000000"/>
              </a:buClr>
              <a:buFont typeface="Wingdings" charset="2"/>
              <a:buChar char=""/>
              <a:tabLst>
                <a:tab pos="0" algn="l"/>
              </a:tabLst>
            </a:pPr>
            <a:r>
              <a:rPr lang="en-US" sz="1400" b="0" strike="noStrike" spc="-1" dirty="0">
                <a:solidFill>
                  <a:srgbClr val="000000"/>
                </a:solidFill>
                <a:latin typeface="Calibri Light"/>
                <a:ea typeface="DejaVu Sans"/>
              </a:rPr>
              <a:t>Cluster data  into groups</a:t>
            </a:r>
            <a:endParaRPr lang="en-BE" sz="1400" b="0" strike="noStrike" spc="-1" dirty="0">
              <a:solidFill>
                <a:srgbClr val="000000"/>
              </a:solidFill>
              <a:latin typeface="Calibri"/>
            </a:endParaRPr>
          </a:p>
          <a:p>
            <a:pPr marL="945360" lvl="1" indent="-514440">
              <a:lnSpc>
                <a:spcPct val="90000"/>
              </a:lnSpc>
              <a:spcBef>
                <a:spcPts val="374"/>
              </a:spcBef>
              <a:buClr>
                <a:srgbClr val="000000"/>
              </a:buClr>
              <a:buFont typeface="Wingdings" charset="2"/>
              <a:buChar char=""/>
              <a:tabLst>
                <a:tab pos="0" algn="l"/>
              </a:tabLst>
            </a:pPr>
            <a:r>
              <a:rPr lang="en-US" sz="1400" b="0" strike="noStrike" spc="-1" dirty="0">
                <a:solidFill>
                  <a:srgbClr val="000000"/>
                </a:solidFill>
                <a:latin typeface="Calibri Light"/>
                <a:ea typeface="DejaVu Sans"/>
              </a:rPr>
              <a:t>Discover unknown patterns</a:t>
            </a:r>
            <a:endParaRPr lang="en-BE" sz="1400" b="0" strike="noStrike" spc="-1" dirty="0">
              <a:solidFill>
                <a:srgbClr val="000000"/>
              </a:solidFill>
              <a:latin typeface="Calibri"/>
            </a:endParaRPr>
          </a:p>
          <a:p>
            <a:pPr marL="431280">
              <a:lnSpc>
                <a:spcPct val="90000"/>
              </a:lnSpc>
              <a:spcBef>
                <a:spcPts val="374"/>
              </a:spcBef>
              <a:buNone/>
              <a:tabLst>
                <a:tab pos="0" algn="l"/>
              </a:tabLst>
            </a:pPr>
            <a:r>
              <a:rPr lang="en-US" sz="1400" b="0" strike="noStrike" spc="-1" dirty="0">
                <a:solidFill>
                  <a:srgbClr val="000000"/>
                </a:solidFill>
                <a:latin typeface="Calibri Light"/>
                <a:ea typeface="DejaVu Sans"/>
              </a:rPr>
              <a:t>             in unlabeled data sets</a:t>
            </a:r>
            <a:endParaRPr lang="en-BE" sz="14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417"/>
              </a:spcBef>
              <a:buNone/>
              <a:tabLst>
                <a:tab pos="0" algn="l"/>
              </a:tabLst>
            </a:pPr>
            <a:endParaRPr lang="en-BE" sz="1400" b="0" strike="noStrike" spc="-1" dirty="0">
              <a:solidFill>
                <a:srgbClr val="000000"/>
              </a:solidFill>
              <a:latin typeface="Calibri"/>
            </a:endParaRPr>
          </a:p>
          <a:p>
            <a:pPr marL="602640" indent="-514440">
              <a:lnSpc>
                <a:spcPct val="90000"/>
              </a:lnSpc>
              <a:spcBef>
                <a:spcPts val="751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US" sz="1600" b="1" strike="noStrike" spc="-1" dirty="0">
                <a:solidFill>
                  <a:srgbClr val="000000"/>
                </a:solidFill>
                <a:latin typeface="Calibri Light"/>
                <a:ea typeface="DejaVu Sans"/>
              </a:rPr>
              <a:t>Reinforcement learning</a:t>
            </a:r>
            <a:endParaRPr lang="en-BE" sz="1600" b="0" strike="noStrike" spc="-1" dirty="0">
              <a:solidFill>
                <a:srgbClr val="000000"/>
              </a:solidFill>
              <a:latin typeface="Calibri"/>
            </a:endParaRPr>
          </a:p>
          <a:p>
            <a:pPr marL="945360" lvl="1" indent="-514440">
              <a:lnSpc>
                <a:spcPct val="90000"/>
              </a:lnSpc>
              <a:spcBef>
                <a:spcPts val="374"/>
              </a:spcBef>
              <a:buClr>
                <a:srgbClr val="000000"/>
              </a:buClr>
              <a:buFont typeface="Wingdings" charset="2"/>
              <a:buChar char=""/>
              <a:tabLst>
                <a:tab pos="0" algn="l"/>
              </a:tabLst>
            </a:pPr>
            <a:r>
              <a:rPr lang="en-US" sz="1400" b="0" strike="noStrike" spc="-1" dirty="0">
                <a:solidFill>
                  <a:srgbClr val="202124"/>
                </a:solidFill>
                <a:latin typeface="Calibri Light"/>
                <a:ea typeface="DejaVu Sans"/>
              </a:rPr>
              <a:t>Rewarding desired behaviors and/or punishing undesired ones</a:t>
            </a:r>
            <a:endParaRPr lang="en-BE" sz="1400" b="0" strike="noStrike" spc="-1" dirty="0">
              <a:solidFill>
                <a:srgbClr val="000000"/>
              </a:solidFill>
              <a:latin typeface="Calibri"/>
            </a:endParaRPr>
          </a:p>
          <a:p>
            <a:pPr marL="945360" lvl="1" indent="-514440">
              <a:lnSpc>
                <a:spcPct val="90000"/>
              </a:lnSpc>
              <a:spcBef>
                <a:spcPts val="374"/>
              </a:spcBef>
              <a:buClr>
                <a:srgbClr val="000000"/>
              </a:buClr>
              <a:buFont typeface="Wingdings" charset="2"/>
              <a:buChar char=""/>
              <a:tabLst>
                <a:tab pos="0" algn="l"/>
              </a:tabLst>
            </a:pPr>
            <a:r>
              <a:rPr lang="en-US" sz="1400" b="0" strike="noStrike" spc="-1" dirty="0">
                <a:solidFill>
                  <a:srgbClr val="202124"/>
                </a:solidFill>
                <a:latin typeface="Calibri Light"/>
                <a:ea typeface="DejaVu Sans"/>
              </a:rPr>
              <a:t>A reinforcement learning agent perceives and interprets its environment</a:t>
            </a:r>
            <a:endParaRPr lang="en-BE" sz="1400" b="0" strike="noStrike" spc="-1" dirty="0">
              <a:solidFill>
                <a:srgbClr val="000000"/>
              </a:solidFill>
              <a:latin typeface="Calibri"/>
            </a:endParaRPr>
          </a:p>
          <a:p>
            <a:pPr marL="945360" lvl="1" indent="-514440">
              <a:lnSpc>
                <a:spcPct val="90000"/>
              </a:lnSpc>
              <a:spcBef>
                <a:spcPts val="374"/>
              </a:spcBef>
              <a:buClr>
                <a:srgbClr val="000000"/>
              </a:buClr>
              <a:buFont typeface="Wingdings" charset="2"/>
              <a:buChar char=""/>
              <a:tabLst>
                <a:tab pos="0" algn="l"/>
              </a:tabLst>
            </a:pPr>
            <a:r>
              <a:rPr lang="en-US" sz="1400" b="0" strike="noStrike" spc="-1" dirty="0">
                <a:solidFill>
                  <a:srgbClr val="202124"/>
                </a:solidFill>
                <a:latin typeface="Calibri Light"/>
                <a:ea typeface="DejaVu Sans"/>
              </a:rPr>
              <a:t>Takes actions and learns through trial and error</a:t>
            </a:r>
            <a:endParaRPr lang="en-BE" sz="14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751"/>
              </a:spcBef>
              <a:buNone/>
              <a:tabLst>
                <a:tab pos="0" algn="l"/>
              </a:tabLst>
            </a:pPr>
            <a:endParaRPr lang="en-BE" sz="17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417"/>
              </a:spcBef>
              <a:buNone/>
              <a:tabLst>
                <a:tab pos="0" algn="l"/>
              </a:tabLst>
            </a:pPr>
            <a:endParaRPr lang="en-BE" sz="1300" b="0" strike="noStrike" spc="-1" dirty="0">
              <a:solidFill>
                <a:srgbClr val="000000"/>
              </a:solidFill>
              <a:latin typeface="Calibri"/>
            </a:endParaRPr>
          </a:p>
          <a:p>
            <a:pPr marL="545400">
              <a:lnSpc>
                <a:spcPct val="90000"/>
              </a:lnSpc>
              <a:spcBef>
                <a:spcPts val="374"/>
              </a:spcBef>
              <a:buNone/>
              <a:tabLst>
                <a:tab pos="0" algn="l"/>
              </a:tabLst>
            </a:pPr>
            <a:endParaRPr lang="en-BE" sz="700" b="0" strike="noStrike" spc="-1" dirty="0">
              <a:solidFill>
                <a:srgbClr val="000000"/>
              </a:solidFill>
              <a:latin typeface="Calibri"/>
            </a:endParaRPr>
          </a:p>
          <a:p>
            <a:pPr marL="1002600">
              <a:lnSpc>
                <a:spcPct val="90000"/>
              </a:lnSpc>
              <a:spcBef>
                <a:spcPts val="374"/>
              </a:spcBef>
              <a:buNone/>
              <a:tabLst>
                <a:tab pos="0" algn="l"/>
              </a:tabLst>
            </a:pPr>
            <a:endParaRPr lang="en-BE" sz="7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4" name="PlaceHolder 3"/>
          <p:cNvSpPr>
            <a:spLocks noGrp="1"/>
          </p:cNvSpPr>
          <p:nvPr>
            <p:ph type="sldNum" idx="10"/>
          </p:nvPr>
        </p:nvSpPr>
        <p:spPr>
          <a:xfrm>
            <a:off x="6458040" y="4767120"/>
            <a:ext cx="2057040" cy="2736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pos="0" algn="l"/>
              </a:tabLst>
              <a:defRPr lang="en-GB" sz="900" b="0" strike="noStrike" spc="-1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fld id="{B275F6BA-CCE2-4D90-BC2D-CCE090F18154}" type="slidenum">
              <a:rPr lang="en-GB" sz="900" b="0" strike="noStrike" spc="-1">
                <a:solidFill>
                  <a:srgbClr val="8B8B8B"/>
                </a:solidFill>
                <a:latin typeface="Calibri"/>
              </a:rPr>
              <a:t>9</a:t>
            </a:fld>
            <a:endParaRPr lang="en-US" sz="900" b="0" strike="noStrike" spc="-1" dirty="0">
              <a:latin typeface="Times New Roman"/>
            </a:endParaRPr>
          </a:p>
        </p:txBody>
      </p:sp>
      <p:pic>
        <p:nvPicPr>
          <p:cNvPr id="125" name="Picture 3"/>
          <p:cNvPicPr/>
          <p:nvPr/>
        </p:nvPicPr>
        <p:blipFill>
          <a:blip r:embed="rId2"/>
          <a:stretch/>
        </p:blipFill>
        <p:spPr>
          <a:xfrm>
            <a:off x="5232960" y="1666080"/>
            <a:ext cx="3211920" cy="996840"/>
          </a:xfrm>
          <a:prstGeom prst="rect">
            <a:avLst/>
          </a:prstGeom>
          <a:ln w="0">
            <a:noFill/>
          </a:ln>
        </p:spPr>
      </p:pic>
      <p:pic>
        <p:nvPicPr>
          <p:cNvPr id="126" name="Picture 5"/>
          <p:cNvPicPr/>
          <p:nvPr/>
        </p:nvPicPr>
        <p:blipFill>
          <a:blip r:embed="rId3"/>
          <a:stretch/>
        </p:blipFill>
        <p:spPr>
          <a:xfrm>
            <a:off x="6846480" y="2913840"/>
            <a:ext cx="1598400" cy="1190520"/>
          </a:xfrm>
          <a:prstGeom prst="rect">
            <a:avLst/>
          </a:prstGeom>
          <a:ln w="0"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A7DAB23-B07B-5F21-51A1-CAB00D940F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5431" y="4257451"/>
            <a:ext cx="361969" cy="37466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707</TotalTime>
  <Words>2975</Words>
  <Application>Microsoft Office PowerPoint</Application>
  <PresentationFormat>On-screen Show (16:9)</PresentationFormat>
  <Paragraphs>974</Paragraphs>
  <Slides>60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60</vt:i4>
      </vt:variant>
    </vt:vector>
  </HeadingPairs>
  <TitlesOfParts>
    <vt:vector size="71" baseType="lpstr">
      <vt:lpstr>Arial</vt:lpstr>
      <vt:lpstr>Arial</vt:lpstr>
      <vt:lpstr>Calibri</vt:lpstr>
      <vt:lpstr>Calibri Light</vt:lpstr>
      <vt:lpstr>Courier New</vt:lpstr>
      <vt:lpstr>StarSymbol</vt:lpstr>
      <vt:lpstr>Symbol</vt:lpstr>
      <vt:lpstr>Times New Roman</vt:lpstr>
      <vt:lpstr>Wingdings</vt:lpstr>
      <vt:lpstr>Office Theme</vt:lpstr>
      <vt:lpstr>Office Theme</vt:lpstr>
      <vt:lpstr>PowerPoint Presentation</vt:lpstr>
      <vt:lpstr>PowerPoint Presentation</vt:lpstr>
      <vt:lpstr>Machine learning</vt:lpstr>
      <vt:lpstr>Machine learning</vt:lpstr>
      <vt:lpstr>Machine learning</vt:lpstr>
      <vt:lpstr>Machine learning : supervised learning</vt:lpstr>
      <vt:lpstr>Machine learning : supervised learning</vt:lpstr>
      <vt:lpstr>Machine learning</vt:lpstr>
      <vt:lpstr>Machine learning</vt:lpstr>
      <vt:lpstr>Machine learning - deep learning</vt:lpstr>
      <vt:lpstr>Machine learning - deep learning</vt:lpstr>
      <vt:lpstr>Machine learning - deep learning</vt:lpstr>
      <vt:lpstr>Machine learning - deep learning</vt:lpstr>
      <vt:lpstr>Machine learning - deep learning</vt:lpstr>
      <vt:lpstr>Machine learning - deep learning</vt:lpstr>
      <vt:lpstr>Machine learning - deep learning</vt:lpstr>
      <vt:lpstr>Machine learning - deep learning</vt:lpstr>
      <vt:lpstr>Machine learning - deep learning</vt:lpstr>
      <vt:lpstr>Machine learning - deep learning</vt:lpstr>
      <vt:lpstr>Deep learning : encoder - decoder</vt:lpstr>
      <vt:lpstr>Deep learning : encoder - decoder</vt:lpstr>
      <vt:lpstr>Deep learning : encoder - decoder</vt:lpstr>
      <vt:lpstr>Deep learning : encoder - decoder</vt:lpstr>
      <vt:lpstr>BERT transformer :  model definition</vt:lpstr>
      <vt:lpstr>BERT transformer : model definition</vt:lpstr>
      <vt:lpstr>BERT transformer : word embeddings</vt:lpstr>
      <vt:lpstr>BERT transformer : word embeddings</vt:lpstr>
      <vt:lpstr>BERT transformer : self-attention</vt:lpstr>
      <vt:lpstr>BERT transformer : self-attention</vt:lpstr>
      <vt:lpstr>BERT transformer : self-attention</vt:lpstr>
      <vt:lpstr>BERT transformer : self-attention</vt:lpstr>
      <vt:lpstr>BERT transformer : self-attention</vt:lpstr>
      <vt:lpstr>BERT transformer : general and domain specific language model</vt:lpstr>
      <vt:lpstr>BERT transformer : language model</vt:lpstr>
      <vt:lpstr>BERT transformer : language model</vt:lpstr>
      <vt:lpstr>BERT transformer : language model</vt:lpstr>
      <vt:lpstr>BERT transformer : language model</vt:lpstr>
      <vt:lpstr>BERT transformer : language model</vt:lpstr>
      <vt:lpstr>BERT transformer : huggingface</vt:lpstr>
      <vt:lpstr>BERT transformer : pre-training and fine-tuning</vt:lpstr>
      <vt:lpstr>BERT transformer : pre-training</vt:lpstr>
      <vt:lpstr>BERT transformer : pre-training</vt:lpstr>
      <vt:lpstr>BERT transformer :  fine tuning</vt:lpstr>
      <vt:lpstr>PowerPoint Presentation</vt:lpstr>
      <vt:lpstr>BERT transformer : tokenization</vt:lpstr>
      <vt:lpstr>BERT transformer : 3 usage levels</vt:lpstr>
      <vt:lpstr>Sentiment analysis</vt:lpstr>
      <vt:lpstr>Sentiment analysis</vt:lpstr>
      <vt:lpstr>Sentiment analysis</vt:lpstr>
      <vt:lpstr>Sentiment analysis</vt:lpstr>
      <vt:lpstr>Usefulness of sentiment analysis</vt:lpstr>
      <vt:lpstr>Why transformer models for sentiment analysis</vt:lpstr>
      <vt:lpstr>Sentiment analysis assignment</vt:lpstr>
      <vt:lpstr>Zero-shot learning</vt:lpstr>
      <vt:lpstr>Zero-shot learning</vt:lpstr>
      <vt:lpstr>Zero-shot learning</vt:lpstr>
      <vt:lpstr>Zero shot learning assignment</vt:lpstr>
      <vt:lpstr>Assignments extra</vt:lpstr>
      <vt:lpstr>References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#NewsDNA @ LT3</dc:title>
  <dc:subject/>
  <dc:creator>Thierry Desot</dc:creator>
  <dc:description/>
  <cp:lastModifiedBy>Desot, T.V.J. (Thierry)</cp:lastModifiedBy>
  <cp:revision>579</cp:revision>
  <dcterms:modified xsi:type="dcterms:W3CDTF">2023-10-26T14:20:55Z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0x0101008D43D73719966D46BFAB0D0EB1E6DC18</vt:lpwstr>
  </property>
  <property fmtid="{D5CDD505-2E9C-101B-9397-08002B2CF9AE}" pid="3" name="Notes">
    <vt:i4>47</vt:i4>
  </property>
  <property fmtid="{D5CDD505-2E9C-101B-9397-08002B2CF9AE}" pid="4" name="PresentationFormat">
    <vt:lpwstr>On-screen Show (16:9)</vt:lpwstr>
  </property>
  <property fmtid="{D5CDD505-2E9C-101B-9397-08002B2CF9AE}" pid="5" name="Slides">
    <vt:i4>47</vt:i4>
  </property>
</Properties>
</file>